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7" r:id="rId2"/>
    <p:sldId id="4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DDDDD82-FA3C-4A9B-BA3B-E0430E4857D2}"/>
              </a:ext>
            </a:extLst>
          </p:cNvPr>
          <p:cNvGrpSpPr/>
          <p:nvPr/>
        </p:nvGrpSpPr>
        <p:grpSpPr>
          <a:xfrm>
            <a:off x="457484" y="873081"/>
            <a:ext cx="1471356" cy="1523121"/>
            <a:chOff x="537385" y="759587"/>
            <a:chExt cx="2163834" cy="223996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82B0A17-202D-4287-A9E4-C9BBF916AA3E}"/>
                </a:ext>
              </a:extLst>
            </p:cNvPr>
            <p:cNvGrpSpPr/>
            <p:nvPr/>
          </p:nvGrpSpPr>
          <p:grpSpPr>
            <a:xfrm>
              <a:off x="537385" y="759587"/>
              <a:ext cx="2163834" cy="2204654"/>
              <a:chOff x="537385" y="759587"/>
              <a:chExt cx="2163834" cy="2204654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CDB0117-9F8C-423D-ABCA-4E861EAB11A2}"/>
                  </a:ext>
                </a:extLst>
              </p:cNvPr>
              <p:cNvSpPr/>
              <p:nvPr/>
            </p:nvSpPr>
            <p:spPr>
              <a:xfrm>
                <a:off x="607285" y="759587"/>
                <a:ext cx="2054997" cy="1398302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E27F5785-D1EF-4539-A3B7-8EB2671FEF0C}"/>
                  </a:ext>
                </a:extLst>
              </p:cNvPr>
              <p:cNvSpPr/>
              <p:nvPr/>
            </p:nvSpPr>
            <p:spPr>
              <a:xfrm rot="20700000">
                <a:off x="537385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DCA924AA-E009-4656-B380-545EAB531DE2}"/>
                  </a:ext>
                </a:extLst>
              </p:cNvPr>
              <p:cNvSpPr/>
              <p:nvPr/>
            </p:nvSpPr>
            <p:spPr>
              <a:xfrm rot="20700000">
                <a:off x="626582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06B3CD5-EC39-4DE5-B7E8-02D8ED858472}"/>
                  </a:ext>
                </a:extLst>
              </p:cNvPr>
              <p:cNvSpPr/>
              <p:nvPr/>
            </p:nvSpPr>
            <p:spPr>
              <a:xfrm rot="900000" flipH="1">
                <a:off x="2252189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88FF0B8A-A929-4529-8ED7-4708AFF5FAA6}"/>
                  </a:ext>
                </a:extLst>
              </p:cNvPr>
              <p:cNvSpPr/>
              <p:nvPr/>
            </p:nvSpPr>
            <p:spPr>
              <a:xfrm rot="900000" flipH="1">
                <a:off x="2304667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C7C6341B-B1C7-445A-BC08-2CC1E00E2E81}"/>
                  </a:ext>
                </a:extLst>
              </p:cNvPr>
              <p:cNvSpPr/>
              <p:nvPr/>
            </p:nvSpPr>
            <p:spPr>
              <a:xfrm>
                <a:off x="761900" y="1076872"/>
                <a:ext cx="1714804" cy="18873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8263B584-3285-4F20-872F-57B2982BAFEE}"/>
                  </a:ext>
                </a:extLst>
              </p:cNvPr>
              <p:cNvSpPr/>
              <p:nvPr/>
            </p:nvSpPr>
            <p:spPr>
              <a:xfrm rot="20700000">
                <a:off x="842543" y="168494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C3BB33A6-B294-4D13-B896-CC3F08AC47B1}"/>
                  </a:ext>
                </a:extLst>
              </p:cNvPr>
              <p:cNvSpPr/>
              <p:nvPr/>
            </p:nvSpPr>
            <p:spPr>
              <a:xfrm rot="900000" flipH="1">
                <a:off x="2347850" y="169345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2953C619-ADB8-469C-AE35-D31E7DA61E63}"/>
                  </a:ext>
                </a:extLst>
              </p:cNvPr>
              <p:cNvSpPr/>
              <p:nvPr/>
            </p:nvSpPr>
            <p:spPr>
              <a:xfrm rot="13500000">
                <a:off x="827861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0DF88A02-7EAB-41CB-8267-49FD36453200}"/>
                  </a:ext>
                </a:extLst>
              </p:cNvPr>
              <p:cNvSpPr/>
              <p:nvPr/>
            </p:nvSpPr>
            <p:spPr>
              <a:xfrm rot="8100000" flipH="1">
                <a:off x="2359451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F2C7910E-6FCA-4F49-807D-78A744E43546}"/>
                  </a:ext>
                </a:extLst>
              </p:cNvPr>
              <p:cNvSpPr/>
              <p:nvPr/>
            </p:nvSpPr>
            <p:spPr>
              <a:xfrm>
                <a:off x="770130" y="906272"/>
                <a:ext cx="1702775" cy="746895"/>
              </a:xfrm>
              <a:custGeom>
                <a:avLst/>
                <a:gdLst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928923 w 1702775"/>
                  <a:gd name="connsiteY3" fmla="*/ 255944 h 746895"/>
                  <a:gd name="connsiteX4" fmla="*/ 851389 w 1702775"/>
                  <a:gd name="connsiteY4" fmla="*/ 226657 h 746895"/>
                  <a:gd name="connsiteX5" fmla="*/ 773852 w 1702775"/>
                  <a:gd name="connsiteY5" fmla="*/ 255945 h 746895"/>
                  <a:gd name="connsiteX6" fmla="*/ 38280 w 1702775"/>
                  <a:gd name="connsiteY6" fmla="*/ 746895 h 746895"/>
                  <a:gd name="connsiteX7" fmla="*/ 345134 w 1702775"/>
                  <a:gd name="connsiteY7" fmla="*/ 107057 h 746895"/>
                  <a:gd name="connsiteX8" fmla="*/ 762458 w 1702775"/>
                  <a:gd name="connsiteY8" fmla="*/ 1629 h 746895"/>
                  <a:gd name="connsiteX9" fmla="*/ 853236 w 1702775"/>
                  <a:gd name="connsiteY9" fmla="*/ 17091 h 746895"/>
                  <a:gd name="connsiteX10" fmla="*/ 870728 w 1702775"/>
                  <a:gd name="connsiteY10" fmla="*/ 11786 h 746895"/>
                  <a:gd name="connsiteX11" fmla="*/ 940316 w 1702775"/>
                  <a:gd name="connsiteY11" fmla="*/ 1628 h 746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02775" h="746895">
                    <a:moveTo>
                      <a:pt x="940316" y="1628"/>
                    </a:moveTo>
                    <a:cubicBezTo>
                      <a:pt x="1068357" y="-8176"/>
                      <a:pt x="1217581" y="26192"/>
                      <a:pt x="1357640" y="107056"/>
                    </a:cubicBezTo>
                    <a:cubicBezTo>
                      <a:pt x="1637759" y="268782"/>
                      <a:pt x="1775142" y="555248"/>
                      <a:pt x="1664495" y="746894"/>
                    </a:cubicBezTo>
                    <a:cubicBezTo>
                      <a:pt x="1458403" y="539550"/>
                      <a:pt x="1202808" y="369893"/>
                      <a:pt x="928923" y="255944"/>
                    </a:cubicBezTo>
                    <a:lnTo>
                      <a:pt x="851389" y="226657"/>
                    </a:lnTo>
                    <a:lnTo>
                      <a:pt x="773852" y="255945"/>
                    </a:lnTo>
                    <a:cubicBezTo>
                      <a:pt x="499966" y="369894"/>
                      <a:pt x="244371" y="539551"/>
                      <a:pt x="38280" y="746895"/>
                    </a:cubicBezTo>
                    <a:cubicBezTo>
                      <a:pt x="-72367" y="555249"/>
                      <a:pt x="65016" y="268783"/>
                      <a:pt x="345134" y="107057"/>
                    </a:cubicBezTo>
                    <a:cubicBezTo>
                      <a:pt x="485194" y="26193"/>
                      <a:pt x="634418" y="-8175"/>
                      <a:pt x="762458" y="1629"/>
                    </a:cubicBezTo>
                    <a:lnTo>
                      <a:pt x="853236" y="17091"/>
                    </a:lnTo>
                    <a:lnTo>
                      <a:pt x="870728" y="11786"/>
                    </a:lnTo>
                    <a:cubicBezTo>
                      <a:pt x="893046" y="6858"/>
                      <a:pt x="916309" y="3467"/>
                      <a:pt x="940316" y="162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7A0E6E19-3FCC-4656-94B8-B02A355D29B0}"/>
                  </a:ext>
                </a:extLst>
              </p:cNvPr>
              <p:cNvSpPr/>
              <p:nvPr/>
            </p:nvSpPr>
            <p:spPr>
              <a:xfrm>
                <a:off x="1130153" y="1699537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2C9A119F-69EB-4C8A-AA1A-049D584D91D9}"/>
                  </a:ext>
                </a:extLst>
              </p:cNvPr>
              <p:cNvSpPr/>
              <p:nvPr/>
            </p:nvSpPr>
            <p:spPr>
              <a:xfrm>
                <a:off x="1938114" y="1699537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AE98E84B-75FC-4A0A-BFAC-35AB65BCDC6C}"/>
                  </a:ext>
                </a:extLst>
              </p:cNvPr>
              <p:cNvSpPr/>
              <p:nvPr/>
            </p:nvSpPr>
            <p:spPr>
              <a:xfrm rot="5400000">
                <a:off x="1150032" y="1273933"/>
                <a:ext cx="144422" cy="488231"/>
              </a:xfrm>
              <a:prstGeom prst="moon">
                <a:avLst>
                  <a:gd name="adj" fmla="val 36810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14AB6E8F-1A48-42F8-A049-9BB5D050CA4C}"/>
                  </a:ext>
                </a:extLst>
              </p:cNvPr>
              <p:cNvSpPr/>
              <p:nvPr/>
            </p:nvSpPr>
            <p:spPr>
              <a:xfrm rot="5400000">
                <a:off x="1955385" y="1273935"/>
                <a:ext cx="144422" cy="488231"/>
              </a:xfrm>
              <a:prstGeom prst="moon">
                <a:avLst>
                  <a:gd name="adj" fmla="val 32412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95F3025-744A-4946-8629-C2A14A2ED6D9}"/>
                </a:ext>
              </a:extLst>
            </p:cNvPr>
            <p:cNvGrpSpPr/>
            <p:nvPr/>
          </p:nvGrpSpPr>
          <p:grpSpPr>
            <a:xfrm>
              <a:off x="814643" y="2036058"/>
              <a:ext cx="1621468" cy="963490"/>
              <a:chOff x="804513" y="2016579"/>
              <a:chExt cx="1624776" cy="872077"/>
            </a:xfrm>
          </p:grpSpPr>
          <p:sp>
            <p:nvSpPr>
              <p:cNvPr id="180" name="楕円 32">
                <a:extLst>
                  <a:ext uri="{FF2B5EF4-FFF2-40B4-BE49-F238E27FC236}">
                    <a16:creationId xmlns:a16="http://schemas.microsoft.com/office/drawing/2014/main" id="{95798E67-BABF-4D39-B09D-DAF358274A6A}"/>
                  </a:ext>
                </a:extLst>
              </p:cNvPr>
              <p:cNvSpPr/>
              <p:nvPr/>
            </p:nvSpPr>
            <p:spPr>
              <a:xfrm>
                <a:off x="804513" y="201657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EA0B137-4314-452B-950E-5BC9018DF62F}"/>
                  </a:ext>
                </a:extLst>
              </p:cNvPr>
              <p:cNvSpPr/>
              <p:nvPr/>
            </p:nvSpPr>
            <p:spPr>
              <a:xfrm>
                <a:off x="1640682" y="207852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B82FDF24-71AE-496E-9CD4-56B604154D35}"/>
              </a:ext>
            </a:extLst>
          </p:cNvPr>
          <p:cNvGrpSpPr/>
          <p:nvPr/>
        </p:nvGrpSpPr>
        <p:grpSpPr>
          <a:xfrm>
            <a:off x="2338405" y="902191"/>
            <a:ext cx="1493735" cy="1494106"/>
            <a:chOff x="3327438" y="655320"/>
            <a:chExt cx="2343645" cy="2344228"/>
          </a:xfrm>
        </p:grpSpPr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33249598-A603-4B59-830B-894617B32023}"/>
                </a:ext>
              </a:extLst>
            </p:cNvPr>
            <p:cNvSpPr/>
            <p:nvPr/>
          </p:nvSpPr>
          <p:spPr>
            <a:xfrm>
              <a:off x="3327438" y="1621742"/>
              <a:ext cx="634214" cy="1316550"/>
            </a:xfrm>
            <a:prstGeom prst="moon">
              <a:avLst>
                <a:gd name="adj" fmla="val 87500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月 219">
              <a:extLst>
                <a:ext uri="{FF2B5EF4-FFF2-40B4-BE49-F238E27FC236}">
                  <a16:creationId xmlns:a16="http://schemas.microsoft.com/office/drawing/2014/main" id="{BCB3CCAA-63CC-43E2-8401-21E0D3DF5D78}"/>
                </a:ext>
              </a:extLst>
            </p:cNvPr>
            <p:cNvSpPr/>
            <p:nvPr/>
          </p:nvSpPr>
          <p:spPr>
            <a:xfrm flipH="1">
              <a:off x="5036869" y="1621742"/>
              <a:ext cx="634214" cy="1316550"/>
            </a:xfrm>
            <a:prstGeom prst="moon">
              <a:avLst>
                <a:gd name="adj" fmla="val 87500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F7A0699E-261B-4783-BE99-68B3EE3F464E}"/>
                </a:ext>
              </a:extLst>
            </p:cNvPr>
            <p:cNvSpPr/>
            <p:nvPr/>
          </p:nvSpPr>
          <p:spPr>
            <a:xfrm>
              <a:off x="3429226" y="655320"/>
              <a:ext cx="2158774" cy="1502569"/>
            </a:xfrm>
            <a:custGeom>
              <a:avLst/>
              <a:gdLst>
                <a:gd name="connsiteX0" fmla="*/ 1180785 w 2054997"/>
                <a:gd name="connsiteY0" fmla="*/ 13 h 1277990"/>
                <a:gd name="connsiteX1" fmla="*/ 1777080 w 2054997"/>
                <a:gd name="connsiteY1" fmla="*/ 277917 h 1277990"/>
                <a:gd name="connsiteX2" fmla="*/ 1943127 w 2054997"/>
                <a:gd name="connsiteY2" fmla="*/ 1166119 h 1277990"/>
                <a:gd name="connsiteX3" fmla="*/ 1054925 w 2054997"/>
                <a:gd name="connsiteY3" fmla="*/ 1000073 h 1277990"/>
                <a:gd name="connsiteX4" fmla="*/ 1027499 w 2054997"/>
                <a:gd name="connsiteY4" fmla="*/ 968578 h 1277990"/>
                <a:gd name="connsiteX5" fmla="*/ 1000073 w 2054997"/>
                <a:gd name="connsiteY5" fmla="*/ 1000073 h 1277990"/>
                <a:gd name="connsiteX6" fmla="*/ 111870 w 2054997"/>
                <a:gd name="connsiteY6" fmla="*/ 1166119 h 1277990"/>
                <a:gd name="connsiteX7" fmla="*/ 277917 w 2054997"/>
                <a:gd name="connsiteY7" fmla="*/ 277917 h 1277990"/>
                <a:gd name="connsiteX8" fmla="*/ 984147 w 2054997"/>
                <a:gd name="connsiteY8" fmla="*/ 12747 h 1277990"/>
                <a:gd name="connsiteX9" fmla="*/ 1023009 w 2054997"/>
                <a:gd name="connsiteY9" fmla="*/ 27371 h 1277990"/>
                <a:gd name="connsiteX10" fmla="*/ 1097401 w 2054997"/>
                <a:gd name="connsiteY10" fmla="*/ 7309 h 1277990"/>
                <a:gd name="connsiteX11" fmla="*/ 1180785 w 2054997"/>
                <a:gd name="connsiteY11" fmla="*/ 13 h 127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54997" h="1277990">
                  <a:moveTo>
                    <a:pt x="1180785" y="13"/>
                  </a:moveTo>
                  <a:cubicBezTo>
                    <a:pt x="1371560" y="-1306"/>
                    <a:pt x="1595128" y="95965"/>
                    <a:pt x="1777080" y="277917"/>
                  </a:cubicBezTo>
                  <a:cubicBezTo>
                    <a:pt x="2068203" y="569040"/>
                    <a:pt x="2142544" y="966702"/>
                    <a:pt x="1943127" y="1166119"/>
                  </a:cubicBezTo>
                  <a:cubicBezTo>
                    <a:pt x="1743709" y="1365537"/>
                    <a:pt x="1346048" y="1291196"/>
                    <a:pt x="1054925" y="1000073"/>
                  </a:cubicBezTo>
                  <a:lnTo>
                    <a:pt x="1027499" y="968578"/>
                  </a:lnTo>
                  <a:lnTo>
                    <a:pt x="1000073" y="1000073"/>
                  </a:lnTo>
                  <a:cubicBezTo>
                    <a:pt x="708950" y="1291196"/>
                    <a:pt x="311288" y="1365537"/>
                    <a:pt x="111870" y="1166119"/>
                  </a:cubicBezTo>
                  <a:cubicBezTo>
                    <a:pt x="-87547" y="966702"/>
                    <a:pt x="-13206" y="569040"/>
                    <a:pt x="277917" y="277917"/>
                  </a:cubicBezTo>
                  <a:cubicBezTo>
                    <a:pt x="496259" y="59575"/>
                    <a:pt x="774529" y="-36827"/>
                    <a:pt x="984147" y="12747"/>
                  </a:cubicBezTo>
                  <a:lnTo>
                    <a:pt x="1023009" y="27371"/>
                  </a:lnTo>
                  <a:lnTo>
                    <a:pt x="1097401" y="7309"/>
                  </a:lnTo>
                  <a:cubicBezTo>
                    <a:pt x="1124290" y="2627"/>
                    <a:pt x="1152168" y="211"/>
                    <a:pt x="1180785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D6BBAC3D-970B-4AE0-875B-6EF2ACBE7AAC}"/>
                </a:ext>
              </a:extLst>
            </p:cNvPr>
            <p:cNvSpPr/>
            <p:nvPr/>
          </p:nvSpPr>
          <p:spPr>
            <a:xfrm rot="20700000">
              <a:off x="3411214" y="1728241"/>
              <a:ext cx="449030" cy="6466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40FCF66C-5789-49DD-ACBF-2515BEAC98D9}"/>
                </a:ext>
              </a:extLst>
            </p:cNvPr>
            <p:cNvSpPr/>
            <p:nvPr/>
          </p:nvSpPr>
          <p:spPr>
            <a:xfrm rot="20700000">
              <a:off x="3500411" y="1830256"/>
              <a:ext cx="307355" cy="4426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4ABBD081-A566-4DD2-9C12-A9E442C58085}"/>
                </a:ext>
              </a:extLst>
            </p:cNvPr>
            <p:cNvSpPr/>
            <p:nvPr/>
          </p:nvSpPr>
          <p:spPr>
            <a:xfrm rot="900000" flipH="1">
              <a:off x="5126018" y="1728241"/>
              <a:ext cx="449030" cy="6466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384047A2-5D8C-428A-B1ED-22C614845E27}"/>
                </a:ext>
              </a:extLst>
            </p:cNvPr>
            <p:cNvSpPr/>
            <p:nvPr/>
          </p:nvSpPr>
          <p:spPr>
            <a:xfrm rot="900000" flipH="1">
              <a:off x="5178496" y="1830256"/>
              <a:ext cx="307355" cy="4426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FEDD60E5-47AC-493E-AA23-FABE882A13BE}"/>
                </a:ext>
              </a:extLst>
            </p:cNvPr>
            <p:cNvSpPr/>
            <p:nvPr/>
          </p:nvSpPr>
          <p:spPr>
            <a:xfrm>
              <a:off x="3635729" y="1076872"/>
              <a:ext cx="1714804" cy="188736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5C42EAE-D461-43CF-A218-8710B40A691F}"/>
                </a:ext>
              </a:extLst>
            </p:cNvPr>
            <p:cNvSpPr/>
            <p:nvPr/>
          </p:nvSpPr>
          <p:spPr>
            <a:xfrm>
              <a:off x="4788638" y="1644299"/>
              <a:ext cx="207488" cy="277443"/>
            </a:xfrm>
            <a:custGeom>
              <a:avLst/>
              <a:gdLst>
                <a:gd name="connsiteX0" fmla="*/ 9673 w 207488"/>
                <a:gd name="connsiteY0" fmla="*/ 0 h 277443"/>
                <a:gd name="connsiteX1" fmla="*/ 50801 w 207488"/>
                <a:gd name="connsiteY1" fmla="*/ 48484 h 277443"/>
                <a:gd name="connsiteX2" fmla="*/ 46473 w 207488"/>
                <a:gd name="connsiteY2" fmla="*/ 37276 h 277443"/>
                <a:gd name="connsiteX3" fmla="*/ 54916 w 207488"/>
                <a:gd name="connsiteY3" fmla="*/ 0 h 277443"/>
                <a:gd name="connsiteX4" fmla="*/ 81571 w 207488"/>
                <a:gd name="connsiteY4" fmla="*/ 31424 h 277443"/>
                <a:gd name="connsiteX5" fmla="*/ 115396 w 207488"/>
                <a:gd name="connsiteY5" fmla="*/ 21951 h 277443"/>
                <a:gd name="connsiteX6" fmla="*/ 207488 w 207488"/>
                <a:gd name="connsiteY6" fmla="*/ 149697 h 277443"/>
                <a:gd name="connsiteX7" fmla="*/ 115396 w 207488"/>
                <a:gd name="connsiteY7" fmla="*/ 277443 h 277443"/>
                <a:gd name="connsiteX8" fmla="*/ 23304 w 207488"/>
                <a:gd name="connsiteY8" fmla="*/ 149697 h 277443"/>
                <a:gd name="connsiteX9" fmla="*/ 30541 w 207488"/>
                <a:gd name="connsiteY9" fmla="*/ 99973 h 277443"/>
                <a:gd name="connsiteX10" fmla="*/ 36683 w 207488"/>
                <a:gd name="connsiteY10" fmla="*/ 87338 h 277443"/>
                <a:gd name="connsiteX11" fmla="*/ 26566 w 207488"/>
                <a:gd name="connsiteY11" fmla="*/ 81548 h 277443"/>
                <a:gd name="connsiteX12" fmla="*/ 9673 w 207488"/>
                <a:gd name="connsiteY12" fmla="*/ 0 h 27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488" h="277443">
                  <a:moveTo>
                    <a:pt x="9673" y="0"/>
                  </a:moveTo>
                  <a:lnTo>
                    <a:pt x="50801" y="48484"/>
                  </a:lnTo>
                  <a:lnTo>
                    <a:pt x="46473" y="37276"/>
                  </a:lnTo>
                  <a:cubicBezTo>
                    <a:pt x="43416" y="22518"/>
                    <a:pt x="45989" y="8927"/>
                    <a:pt x="54916" y="0"/>
                  </a:cubicBezTo>
                  <a:lnTo>
                    <a:pt x="81571" y="31424"/>
                  </a:lnTo>
                  <a:lnTo>
                    <a:pt x="115396" y="21951"/>
                  </a:lnTo>
                  <a:cubicBezTo>
                    <a:pt x="166257" y="21951"/>
                    <a:pt x="207488" y="79145"/>
                    <a:pt x="207488" y="149697"/>
                  </a:cubicBezTo>
                  <a:cubicBezTo>
                    <a:pt x="207488" y="220249"/>
                    <a:pt x="166257" y="277443"/>
                    <a:pt x="115396" y="277443"/>
                  </a:cubicBezTo>
                  <a:cubicBezTo>
                    <a:pt x="64535" y="277443"/>
                    <a:pt x="23304" y="220249"/>
                    <a:pt x="23304" y="149697"/>
                  </a:cubicBezTo>
                  <a:cubicBezTo>
                    <a:pt x="23304" y="132059"/>
                    <a:pt x="25881" y="115256"/>
                    <a:pt x="30541" y="99973"/>
                  </a:cubicBezTo>
                  <a:lnTo>
                    <a:pt x="36683" y="87338"/>
                  </a:lnTo>
                  <a:lnTo>
                    <a:pt x="26566" y="81548"/>
                  </a:lnTo>
                  <a:cubicBezTo>
                    <a:pt x="-618" y="54365"/>
                    <a:pt x="-8181" y="17854"/>
                    <a:pt x="967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80DC6306-2977-4CA8-90C5-78B6502664CE}"/>
                </a:ext>
              </a:extLst>
            </p:cNvPr>
            <p:cNvSpPr/>
            <p:nvPr/>
          </p:nvSpPr>
          <p:spPr>
            <a:xfrm rot="5400000">
              <a:off x="4066118" y="1255191"/>
              <a:ext cx="59908" cy="488231"/>
            </a:xfrm>
            <a:prstGeom prst="moon">
              <a:avLst>
                <a:gd name="adj" fmla="val 63191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月 106">
              <a:extLst>
                <a:ext uri="{FF2B5EF4-FFF2-40B4-BE49-F238E27FC236}">
                  <a16:creationId xmlns:a16="http://schemas.microsoft.com/office/drawing/2014/main" id="{EBCD4C13-B956-44C0-AF6D-3289E4E847D4}"/>
                </a:ext>
              </a:extLst>
            </p:cNvPr>
            <p:cNvSpPr/>
            <p:nvPr/>
          </p:nvSpPr>
          <p:spPr>
            <a:xfrm rot="5400000">
              <a:off x="4871470" y="1255192"/>
              <a:ext cx="59909" cy="488231"/>
            </a:xfrm>
            <a:prstGeom prst="moon">
              <a:avLst>
                <a:gd name="adj" fmla="val 63191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1E79A579-4EC4-402E-85C3-50380E56B048}"/>
                </a:ext>
              </a:extLst>
            </p:cNvPr>
            <p:cNvSpPr/>
            <p:nvPr/>
          </p:nvSpPr>
          <p:spPr>
            <a:xfrm>
              <a:off x="3993301" y="1644299"/>
              <a:ext cx="207488" cy="277443"/>
            </a:xfrm>
            <a:custGeom>
              <a:avLst/>
              <a:gdLst>
                <a:gd name="connsiteX0" fmla="*/ 9673 w 207488"/>
                <a:gd name="connsiteY0" fmla="*/ 0 h 277443"/>
                <a:gd name="connsiteX1" fmla="*/ 50801 w 207488"/>
                <a:gd name="connsiteY1" fmla="*/ 48484 h 277443"/>
                <a:gd name="connsiteX2" fmla="*/ 46473 w 207488"/>
                <a:gd name="connsiteY2" fmla="*/ 37276 h 277443"/>
                <a:gd name="connsiteX3" fmla="*/ 54916 w 207488"/>
                <a:gd name="connsiteY3" fmla="*/ 0 h 277443"/>
                <a:gd name="connsiteX4" fmla="*/ 81571 w 207488"/>
                <a:gd name="connsiteY4" fmla="*/ 31424 h 277443"/>
                <a:gd name="connsiteX5" fmla="*/ 115396 w 207488"/>
                <a:gd name="connsiteY5" fmla="*/ 21951 h 277443"/>
                <a:gd name="connsiteX6" fmla="*/ 207488 w 207488"/>
                <a:gd name="connsiteY6" fmla="*/ 149697 h 277443"/>
                <a:gd name="connsiteX7" fmla="*/ 115396 w 207488"/>
                <a:gd name="connsiteY7" fmla="*/ 277443 h 277443"/>
                <a:gd name="connsiteX8" fmla="*/ 23304 w 207488"/>
                <a:gd name="connsiteY8" fmla="*/ 149697 h 277443"/>
                <a:gd name="connsiteX9" fmla="*/ 30541 w 207488"/>
                <a:gd name="connsiteY9" fmla="*/ 99973 h 277443"/>
                <a:gd name="connsiteX10" fmla="*/ 36683 w 207488"/>
                <a:gd name="connsiteY10" fmla="*/ 87338 h 277443"/>
                <a:gd name="connsiteX11" fmla="*/ 26566 w 207488"/>
                <a:gd name="connsiteY11" fmla="*/ 81548 h 277443"/>
                <a:gd name="connsiteX12" fmla="*/ 9673 w 207488"/>
                <a:gd name="connsiteY12" fmla="*/ 0 h 27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488" h="277443">
                  <a:moveTo>
                    <a:pt x="9673" y="0"/>
                  </a:moveTo>
                  <a:lnTo>
                    <a:pt x="50801" y="48484"/>
                  </a:lnTo>
                  <a:lnTo>
                    <a:pt x="46473" y="37276"/>
                  </a:lnTo>
                  <a:cubicBezTo>
                    <a:pt x="43416" y="22518"/>
                    <a:pt x="45989" y="8927"/>
                    <a:pt x="54916" y="0"/>
                  </a:cubicBezTo>
                  <a:lnTo>
                    <a:pt x="81571" y="31424"/>
                  </a:lnTo>
                  <a:lnTo>
                    <a:pt x="115396" y="21951"/>
                  </a:lnTo>
                  <a:cubicBezTo>
                    <a:pt x="166257" y="21951"/>
                    <a:pt x="207488" y="79145"/>
                    <a:pt x="207488" y="149697"/>
                  </a:cubicBezTo>
                  <a:cubicBezTo>
                    <a:pt x="207488" y="220249"/>
                    <a:pt x="166257" y="277443"/>
                    <a:pt x="115396" y="277443"/>
                  </a:cubicBezTo>
                  <a:cubicBezTo>
                    <a:pt x="64535" y="277443"/>
                    <a:pt x="23304" y="220249"/>
                    <a:pt x="23304" y="149697"/>
                  </a:cubicBezTo>
                  <a:cubicBezTo>
                    <a:pt x="23304" y="132059"/>
                    <a:pt x="25881" y="115256"/>
                    <a:pt x="30541" y="99973"/>
                  </a:cubicBezTo>
                  <a:lnTo>
                    <a:pt x="36683" y="87338"/>
                  </a:lnTo>
                  <a:lnTo>
                    <a:pt x="26566" y="81548"/>
                  </a:lnTo>
                  <a:cubicBezTo>
                    <a:pt x="-618" y="54365"/>
                    <a:pt x="-8181" y="17854"/>
                    <a:pt x="967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B1E3BA0-406B-4438-84F6-FAC1F8590EC4}"/>
                </a:ext>
              </a:extLst>
            </p:cNvPr>
            <p:cNvGrpSpPr/>
            <p:nvPr/>
          </p:nvGrpSpPr>
          <p:grpSpPr>
            <a:xfrm>
              <a:off x="3634127" y="1684949"/>
              <a:ext cx="1644872" cy="756497"/>
              <a:chOff x="3634127" y="1684949"/>
              <a:chExt cx="1644872" cy="756497"/>
            </a:xfrm>
          </p:grpSpPr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AB1DA188-63D0-4B37-B016-A8B084B61101}"/>
                  </a:ext>
                </a:extLst>
              </p:cNvPr>
              <p:cNvSpPr/>
              <p:nvPr/>
            </p:nvSpPr>
            <p:spPr>
              <a:xfrm rot="20700000">
                <a:off x="3716372" y="168494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733139B-C0CF-42A9-9EF0-36DD233C7281}"/>
                  </a:ext>
                </a:extLst>
              </p:cNvPr>
              <p:cNvSpPr/>
              <p:nvPr/>
            </p:nvSpPr>
            <p:spPr>
              <a:xfrm rot="900000" flipH="1">
                <a:off x="5221679" y="169345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0D5A8960-2655-4E36-82B1-682C0D0E66C3}"/>
                  </a:ext>
                </a:extLst>
              </p:cNvPr>
              <p:cNvSpPr/>
              <p:nvPr/>
            </p:nvSpPr>
            <p:spPr>
              <a:xfrm rot="13500000">
                <a:off x="3701690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597EF87E-335A-4B20-AF40-86570913533F}"/>
                  </a:ext>
                </a:extLst>
              </p:cNvPr>
              <p:cNvSpPr/>
              <p:nvPr/>
            </p:nvSpPr>
            <p:spPr>
              <a:xfrm rot="8100000" flipH="1">
                <a:off x="5233280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8C28D4E3-094F-4A7A-A3A1-DE252E5217C8}"/>
                </a:ext>
              </a:extLst>
            </p:cNvPr>
            <p:cNvGrpSpPr/>
            <p:nvPr/>
          </p:nvGrpSpPr>
          <p:grpSpPr>
            <a:xfrm>
              <a:off x="3697543" y="2036058"/>
              <a:ext cx="1621468" cy="963490"/>
              <a:chOff x="804513" y="2016579"/>
              <a:chExt cx="1624776" cy="872077"/>
            </a:xfrm>
          </p:grpSpPr>
          <p:sp>
            <p:nvSpPr>
              <p:cNvPr id="187" name="楕円 32">
                <a:extLst>
                  <a:ext uri="{FF2B5EF4-FFF2-40B4-BE49-F238E27FC236}">
                    <a16:creationId xmlns:a16="http://schemas.microsoft.com/office/drawing/2014/main" id="{DA957980-518F-42E6-989B-13F01C08048C}"/>
                  </a:ext>
                </a:extLst>
              </p:cNvPr>
              <p:cNvSpPr/>
              <p:nvPr/>
            </p:nvSpPr>
            <p:spPr>
              <a:xfrm>
                <a:off x="804513" y="201657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9F3C8232-9255-430D-9CD6-2412ECBC7AE5}"/>
                  </a:ext>
                </a:extLst>
              </p:cNvPr>
              <p:cNvSpPr/>
              <p:nvPr/>
            </p:nvSpPr>
            <p:spPr>
              <a:xfrm>
                <a:off x="1640682" y="207852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BBE725CE-83F2-4EBC-8603-3B98461CEA87}"/>
                </a:ext>
              </a:extLst>
            </p:cNvPr>
            <p:cNvSpPr/>
            <p:nvPr/>
          </p:nvSpPr>
          <p:spPr>
            <a:xfrm>
              <a:off x="3600976" y="979116"/>
              <a:ext cx="1852088" cy="698371"/>
            </a:xfrm>
            <a:custGeom>
              <a:avLst/>
              <a:gdLst>
                <a:gd name="connsiteX0" fmla="*/ 940316 w 1702775"/>
                <a:gd name="connsiteY0" fmla="*/ 1628 h 746895"/>
                <a:gd name="connsiteX1" fmla="*/ 1357640 w 1702775"/>
                <a:gd name="connsiteY1" fmla="*/ 107056 h 746895"/>
                <a:gd name="connsiteX2" fmla="*/ 1664495 w 1702775"/>
                <a:gd name="connsiteY2" fmla="*/ 746894 h 746895"/>
                <a:gd name="connsiteX3" fmla="*/ 1322132 w 1702775"/>
                <a:gd name="connsiteY3" fmla="*/ 466396 h 746895"/>
                <a:gd name="connsiteX4" fmla="*/ 1250378 w 1702775"/>
                <a:gd name="connsiteY4" fmla="*/ 423419 h 746895"/>
                <a:gd name="connsiteX5" fmla="*/ 1251056 w 1702775"/>
                <a:gd name="connsiteY5" fmla="*/ 424502 h 746895"/>
                <a:gd name="connsiteX6" fmla="*/ 1248822 w 1702775"/>
                <a:gd name="connsiteY6" fmla="*/ 570312 h 746895"/>
                <a:gd name="connsiteX7" fmla="*/ 1128903 w 1702775"/>
                <a:gd name="connsiteY7" fmla="*/ 382725 h 746895"/>
                <a:gd name="connsiteX8" fmla="*/ 1116684 w 1702775"/>
                <a:gd name="connsiteY8" fmla="*/ 372177 h 746895"/>
                <a:gd name="connsiteX9" fmla="*/ 1149457 w 1702775"/>
                <a:gd name="connsiteY9" fmla="*/ 424502 h 746895"/>
                <a:gd name="connsiteX10" fmla="*/ 1147223 w 1702775"/>
                <a:gd name="connsiteY10" fmla="*/ 570312 h 746895"/>
                <a:gd name="connsiteX11" fmla="*/ 962949 w 1702775"/>
                <a:gd name="connsiteY11" fmla="*/ 327171 h 746895"/>
                <a:gd name="connsiteX12" fmla="*/ 891803 w 1702775"/>
                <a:gd name="connsiteY12" fmla="*/ 280628 h 746895"/>
                <a:gd name="connsiteX13" fmla="*/ 833956 w 1702775"/>
                <a:gd name="connsiteY13" fmla="*/ 253231 h 746895"/>
                <a:gd name="connsiteX14" fmla="*/ 776111 w 1702775"/>
                <a:gd name="connsiteY14" fmla="*/ 280627 h 746895"/>
                <a:gd name="connsiteX15" fmla="*/ 704966 w 1702775"/>
                <a:gd name="connsiteY15" fmla="*/ 327170 h 746895"/>
                <a:gd name="connsiteX16" fmla="*/ 520692 w 1702775"/>
                <a:gd name="connsiteY16" fmla="*/ 570311 h 746895"/>
                <a:gd name="connsiteX17" fmla="*/ 518457 w 1702775"/>
                <a:gd name="connsiteY17" fmla="*/ 424501 h 746895"/>
                <a:gd name="connsiteX18" fmla="*/ 559202 w 1702775"/>
                <a:gd name="connsiteY18" fmla="*/ 359448 h 746895"/>
                <a:gd name="connsiteX19" fmla="*/ 550212 w 1702775"/>
                <a:gd name="connsiteY19" fmla="*/ 364833 h 746895"/>
                <a:gd name="connsiteX20" fmla="*/ 529485 w 1702775"/>
                <a:gd name="connsiteY20" fmla="*/ 382725 h 746895"/>
                <a:gd name="connsiteX21" fmla="*/ 409566 w 1702775"/>
                <a:gd name="connsiteY21" fmla="*/ 570312 h 746895"/>
                <a:gd name="connsiteX22" fmla="*/ 388964 w 1702775"/>
                <a:gd name="connsiteY22" fmla="*/ 504644 h 746895"/>
                <a:gd name="connsiteX23" fmla="*/ 400449 w 1702775"/>
                <a:gd name="connsiteY23" fmla="*/ 454534 h 746895"/>
                <a:gd name="connsiteX24" fmla="*/ 380643 w 1702775"/>
                <a:gd name="connsiteY24" fmla="*/ 466397 h 746895"/>
                <a:gd name="connsiteX25" fmla="*/ 38280 w 1702775"/>
                <a:gd name="connsiteY25" fmla="*/ 746895 h 746895"/>
                <a:gd name="connsiteX26" fmla="*/ 345134 w 1702775"/>
                <a:gd name="connsiteY26" fmla="*/ 107057 h 746895"/>
                <a:gd name="connsiteX27" fmla="*/ 762458 w 1702775"/>
                <a:gd name="connsiteY27" fmla="*/ 1629 h 746895"/>
                <a:gd name="connsiteX28" fmla="*/ 853236 w 1702775"/>
                <a:gd name="connsiteY28" fmla="*/ 17091 h 746895"/>
                <a:gd name="connsiteX29" fmla="*/ 870728 w 1702775"/>
                <a:gd name="connsiteY29" fmla="*/ 11786 h 746895"/>
                <a:gd name="connsiteX30" fmla="*/ 940316 w 1702775"/>
                <a:gd name="connsiteY30" fmla="*/ 1628 h 746895"/>
                <a:gd name="connsiteX0" fmla="*/ 870728 w 1702775"/>
                <a:gd name="connsiteY0" fmla="*/ 11786 h 746895"/>
                <a:gd name="connsiteX1" fmla="*/ 940316 w 1702775"/>
                <a:gd name="connsiteY1" fmla="*/ 1628 h 746895"/>
                <a:gd name="connsiteX2" fmla="*/ 1357640 w 1702775"/>
                <a:gd name="connsiteY2" fmla="*/ 107056 h 746895"/>
                <a:gd name="connsiteX3" fmla="*/ 1664495 w 1702775"/>
                <a:gd name="connsiteY3" fmla="*/ 746894 h 746895"/>
                <a:gd name="connsiteX4" fmla="*/ 1322132 w 1702775"/>
                <a:gd name="connsiteY4" fmla="*/ 466396 h 746895"/>
                <a:gd name="connsiteX5" fmla="*/ 1250378 w 1702775"/>
                <a:gd name="connsiteY5" fmla="*/ 423419 h 746895"/>
                <a:gd name="connsiteX6" fmla="*/ 1251056 w 1702775"/>
                <a:gd name="connsiteY6" fmla="*/ 424502 h 746895"/>
                <a:gd name="connsiteX7" fmla="*/ 1248822 w 1702775"/>
                <a:gd name="connsiteY7" fmla="*/ 570312 h 746895"/>
                <a:gd name="connsiteX8" fmla="*/ 1128903 w 1702775"/>
                <a:gd name="connsiteY8" fmla="*/ 382725 h 746895"/>
                <a:gd name="connsiteX9" fmla="*/ 1116684 w 1702775"/>
                <a:gd name="connsiteY9" fmla="*/ 372177 h 746895"/>
                <a:gd name="connsiteX10" fmla="*/ 1149457 w 1702775"/>
                <a:gd name="connsiteY10" fmla="*/ 424502 h 746895"/>
                <a:gd name="connsiteX11" fmla="*/ 1147223 w 1702775"/>
                <a:gd name="connsiteY11" fmla="*/ 570312 h 746895"/>
                <a:gd name="connsiteX12" fmla="*/ 962949 w 1702775"/>
                <a:gd name="connsiteY12" fmla="*/ 327171 h 746895"/>
                <a:gd name="connsiteX13" fmla="*/ 891803 w 1702775"/>
                <a:gd name="connsiteY13" fmla="*/ 280628 h 746895"/>
                <a:gd name="connsiteX14" fmla="*/ 833956 w 1702775"/>
                <a:gd name="connsiteY14" fmla="*/ 253231 h 746895"/>
                <a:gd name="connsiteX15" fmla="*/ 776111 w 1702775"/>
                <a:gd name="connsiteY15" fmla="*/ 280627 h 746895"/>
                <a:gd name="connsiteX16" fmla="*/ 704966 w 1702775"/>
                <a:gd name="connsiteY16" fmla="*/ 327170 h 746895"/>
                <a:gd name="connsiteX17" fmla="*/ 520692 w 1702775"/>
                <a:gd name="connsiteY17" fmla="*/ 570311 h 746895"/>
                <a:gd name="connsiteX18" fmla="*/ 518457 w 1702775"/>
                <a:gd name="connsiteY18" fmla="*/ 424501 h 746895"/>
                <a:gd name="connsiteX19" fmla="*/ 559202 w 1702775"/>
                <a:gd name="connsiteY19" fmla="*/ 359448 h 746895"/>
                <a:gd name="connsiteX20" fmla="*/ 550212 w 1702775"/>
                <a:gd name="connsiteY20" fmla="*/ 364833 h 746895"/>
                <a:gd name="connsiteX21" fmla="*/ 529485 w 1702775"/>
                <a:gd name="connsiteY21" fmla="*/ 382725 h 746895"/>
                <a:gd name="connsiteX22" fmla="*/ 409566 w 1702775"/>
                <a:gd name="connsiteY22" fmla="*/ 570312 h 746895"/>
                <a:gd name="connsiteX23" fmla="*/ 388964 w 1702775"/>
                <a:gd name="connsiteY23" fmla="*/ 504644 h 746895"/>
                <a:gd name="connsiteX24" fmla="*/ 400449 w 1702775"/>
                <a:gd name="connsiteY24" fmla="*/ 454534 h 746895"/>
                <a:gd name="connsiteX25" fmla="*/ 380643 w 1702775"/>
                <a:gd name="connsiteY25" fmla="*/ 466397 h 746895"/>
                <a:gd name="connsiteX26" fmla="*/ 38280 w 1702775"/>
                <a:gd name="connsiteY26" fmla="*/ 746895 h 746895"/>
                <a:gd name="connsiteX27" fmla="*/ 345134 w 1702775"/>
                <a:gd name="connsiteY27" fmla="*/ 107057 h 746895"/>
                <a:gd name="connsiteX28" fmla="*/ 762458 w 1702775"/>
                <a:gd name="connsiteY28" fmla="*/ 1629 h 746895"/>
                <a:gd name="connsiteX29" fmla="*/ 853236 w 1702775"/>
                <a:gd name="connsiteY29" fmla="*/ 17091 h 746895"/>
                <a:gd name="connsiteX30" fmla="*/ 954796 w 1702775"/>
                <a:gd name="connsiteY30" fmla="*/ 95562 h 746895"/>
                <a:gd name="connsiteX0" fmla="*/ 870728 w 1702775"/>
                <a:gd name="connsiteY0" fmla="*/ 11786 h 746895"/>
                <a:gd name="connsiteX1" fmla="*/ 940316 w 1702775"/>
                <a:gd name="connsiteY1" fmla="*/ 1628 h 746895"/>
                <a:gd name="connsiteX2" fmla="*/ 1357640 w 1702775"/>
                <a:gd name="connsiteY2" fmla="*/ 107056 h 746895"/>
                <a:gd name="connsiteX3" fmla="*/ 1664495 w 1702775"/>
                <a:gd name="connsiteY3" fmla="*/ 746894 h 746895"/>
                <a:gd name="connsiteX4" fmla="*/ 1322132 w 1702775"/>
                <a:gd name="connsiteY4" fmla="*/ 466396 h 746895"/>
                <a:gd name="connsiteX5" fmla="*/ 1250378 w 1702775"/>
                <a:gd name="connsiteY5" fmla="*/ 423419 h 746895"/>
                <a:gd name="connsiteX6" fmla="*/ 1251056 w 1702775"/>
                <a:gd name="connsiteY6" fmla="*/ 424502 h 746895"/>
                <a:gd name="connsiteX7" fmla="*/ 1248822 w 1702775"/>
                <a:gd name="connsiteY7" fmla="*/ 570312 h 746895"/>
                <a:gd name="connsiteX8" fmla="*/ 1128903 w 1702775"/>
                <a:gd name="connsiteY8" fmla="*/ 382725 h 746895"/>
                <a:gd name="connsiteX9" fmla="*/ 1116684 w 1702775"/>
                <a:gd name="connsiteY9" fmla="*/ 372177 h 746895"/>
                <a:gd name="connsiteX10" fmla="*/ 1149457 w 1702775"/>
                <a:gd name="connsiteY10" fmla="*/ 424502 h 746895"/>
                <a:gd name="connsiteX11" fmla="*/ 1147223 w 1702775"/>
                <a:gd name="connsiteY11" fmla="*/ 570312 h 746895"/>
                <a:gd name="connsiteX12" fmla="*/ 962949 w 1702775"/>
                <a:gd name="connsiteY12" fmla="*/ 327171 h 746895"/>
                <a:gd name="connsiteX13" fmla="*/ 891803 w 1702775"/>
                <a:gd name="connsiteY13" fmla="*/ 280628 h 746895"/>
                <a:gd name="connsiteX14" fmla="*/ 833956 w 1702775"/>
                <a:gd name="connsiteY14" fmla="*/ 253231 h 746895"/>
                <a:gd name="connsiteX15" fmla="*/ 776111 w 1702775"/>
                <a:gd name="connsiteY15" fmla="*/ 280627 h 746895"/>
                <a:gd name="connsiteX16" fmla="*/ 704966 w 1702775"/>
                <a:gd name="connsiteY16" fmla="*/ 327170 h 746895"/>
                <a:gd name="connsiteX17" fmla="*/ 520692 w 1702775"/>
                <a:gd name="connsiteY17" fmla="*/ 570311 h 746895"/>
                <a:gd name="connsiteX18" fmla="*/ 518457 w 1702775"/>
                <a:gd name="connsiteY18" fmla="*/ 424501 h 746895"/>
                <a:gd name="connsiteX19" fmla="*/ 559202 w 1702775"/>
                <a:gd name="connsiteY19" fmla="*/ 359448 h 746895"/>
                <a:gd name="connsiteX20" fmla="*/ 550212 w 1702775"/>
                <a:gd name="connsiteY20" fmla="*/ 364833 h 746895"/>
                <a:gd name="connsiteX21" fmla="*/ 529485 w 1702775"/>
                <a:gd name="connsiteY21" fmla="*/ 382725 h 746895"/>
                <a:gd name="connsiteX22" fmla="*/ 409566 w 1702775"/>
                <a:gd name="connsiteY22" fmla="*/ 570312 h 746895"/>
                <a:gd name="connsiteX23" fmla="*/ 388964 w 1702775"/>
                <a:gd name="connsiteY23" fmla="*/ 504644 h 746895"/>
                <a:gd name="connsiteX24" fmla="*/ 400449 w 1702775"/>
                <a:gd name="connsiteY24" fmla="*/ 454534 h 746895"/>
                <a:gd name="connsiteX25" fmla="*/ 380643 w 1702775"/>
                <a:gd name="connsiteY25" fmla="*/ 466397 h 746895"/>
                <a:gd name="connsiteX26" fmla="*/ 38280 w 1702775"/>
                <a:gd name="connsiteY26" fmla="*/ 746895 h 746895"/>
                <a:gd name="connsiteX27" fmla="*/ 345134 w 1702775"/>
                <a:gd name="connsiteY27" fmla="*/ 107057 h 746895"/>
                <a:gd name="connsiteX28" fmla="*/ 762458 w 1702775"/>
                <a:gd name="connsiteY28" fmla="*/ 1629 h 746895"/>
                <a:gd name="connsiteX29" fmla="*/ 853236 w 1702775"/>
                <a:gd name="connsiteY29" fmla="*/ 17091 h 746895"/>
                <a:gd name="connsiteX0" fmla="*/ 870728 w 1702775"/>
                <a:gd name="connsiteY0" fmla="*/ 11786 h 746895"/>
                <a:gd name="connsiteX1" fmla="*/ 940316 w 1702775"/>
                <a:gd name="connsiteY1" fmla="*/ 1628 h 746895"/>
                <a:gd name="connsiteX2" fmla="*/ 1357640 w 1702775"/>
                <a:gd name="connsiteY2" fmla="*/ 107056 h 746895"/>
                <a:gd name="connsiteX3" fmla="*/ 1664495 w 1702775"/>
                <a:gd name="connsiteY3" fmla="*/ 746894 h 746895"/>
                <a:gd name="connsiteX4" fmla="*/ 1322132 w 1702775"/>
                <a:gd name="connsiteY4" fmla="*/ 466396 h 746895"/>
                <a:gd name="connsiteX5" fmla="*/ 1250378 w 1702775"/>
                <a:gd name="connsiteY5" fmla="*/ 423419 h 746895"/>
                <a:gd name="connsiteX6" fmla="*/ 1251056 w 1702775"/>
                <a:gd name="connsiteY6" fmla="*/ 424502 h 746895"/>
                <a:gd name="connsiteX7" fmla="*/ 1248822 w 1702775"/>
                <a:gd name="connsiteY7" fmla="*/ 570312 h 746895"/>
                <a:gd name="connsiteX8" fmla="*/ 1128903 w 1702775"/>
                <a:gd name="connsiteY8" fmla="*/ 382725 h 746895"/>
                <a:gd name="connsiteX9" fmla="*/ 1116684 w 1702775"/>
                <a:gd name="connsiteY9" fmla="*/ 372177 h 746895"/>
                <a:gd name="connsiteX10" fmla="*/ 1149457 w 1702775"/>
                <a:gd name="connsiteY10" fmla="*/ 424502 h 746895"/>
                <a:gd name="connsiteX11" fmla="*/ 1147223 w 1702775"/>
                <a:gd name="connsiteY11" fmla="*/ 570312 h 746895"/>
                <a:gd name="connsiteX12" fmla="*/ 962949 w 1702775"/>
                <a:gd name="connsiteY12" fmla="*/ 327171 h 746895"/>
                <a:gd name="connsiteX13" fmla="*/ 891803 w 1702775"/>
                <a:gd name="connsiteY13" fmla="*/ 280628 h 746895"/>
                <a:gd name="connsiteX14" fmla="*/ 833956 w 1702775"/>
                <a:gd name="connsiteY14" fmla="*/ 253231 h 746895"/>
                <a:gd name="connsiteX15" fmla="*/ 776111 w 1702775"/>
                <a:gd name="connsiteY15" fmla="*/ 280627 h 746895"/>
                <a:gd name="connsiteX16" fmla="*/ 704966 w 1702775"/>
                <a:gd name="connsiteY16" fmla="*/ 327170 h 746895"/>
                <a:gd name="connsiteX17" fmla="*/ 520692 w 1702775"/>
                <a:gd name="connsiteY17" fmla="*/ 570311 h 746895"/>
                <a:gd name="connsiteX18" fmla="*/ 518457 w 1702775"/>
                <a:gd name="connsiteY18" fmla="*/ 424501 h 746895"/>
                <a:gd name="connsiteX19" fmla="*/ 559202 w 1702775"/>
                <a:gd name="connsiteY19" fmla="*/ 359448 h 746895"/>
                <a:gd name="connsiteX20" fmla="*/ 550212 w 1702775"/>
                <a:gd name="connsiteY20" fmla="*/ 364833 h 746895"/>
                <a:gd name="connsiteX21" fmla="*/ 529485 w 1702775"/>
                <a:gd name="connsiteY21" fmla="*/ 382725 h 746895"/>
                <a:gd name="connsiteX22" fmla="*/ 409566 w 1702775"/>
                <a:gd name="connsiteY22" fmla="*/ 570312 h 746895"/>
                <a:gd name="connsiteX23" fmla="*/ 388964 w 1702775"/>
                <a:gd name="connsiteY23" fmla="*/ 504644 h 746895"/>
                <a:gd name="connsiteX24" fmla="*/ 400449 w 1702775"/>
                <a:gd name="connsiteY24" fmla="*/ 454534 h 746895"/>
                <a:gd name="connsiteX25" fmla="*/ 380643 w 1702775"/>
                <a:gd name="connsiteY25" fmla="*/ 466397 h 746895"/>
                <a:gd name="connsiteX26" fmla="*/ 38280 w 1702775"/>
                <a:gd name="connsiteY26" fmla="*/ 746895 h 746895"/>
                <a:gd name="connsiteX27" fmla="*/ 345134 w 1702775"/>
                <a:gd name="connsiteY27" fmla="*/ 107057 h 746895"/>
                <a:gd name="connsiteX28" fmla="*/ 762458 w 1702775"/>
                <a:gd name="connsiteY28" fmla="*/ 1629 h 746895"/>
                <a:gd name="connsiteX0" fmla="*/ 870728 w 1702775"/>
                <a:gd name="connsiteY0" fmla="*/ 11786 h 746895"/>
                <a:gd name="connsiteX1" fmla="*/ 940316 w 1702775"/>
                <a:gd name="connsiteY1" fmla="*/ 1628 h 746895"/>
                <a:gd name="connsiteX2" fmla="*/ 1357640 w 1702775"/>
                <a:gd name="connsiteY2" fmla="*/ 107056 h 746895"/>
                <a:gd name="connsiteX3" fmla="*/ 1664495 w 1702775"/>
                <a:gd name="connsiteY3" fmla="*/ 746894 h 746895"/>
                <a:gd name="connsiteX4" fmla="*/ 1322132 w 1702775"/>
                <a:gd name="connsiteY4" fmla="*/ 466396 h 746895"/>
                <a:gd name="connsiteX5" fmla="*/ 1250378 w 1702775"/>
                <a:gd name="connsiteY5" fmla="*/ 423419 h 746895"/>
                <a:gd name="connsiteX6" fmla="*/ 1251056 w 1702775"/>
                <a:gd name="connsiteY6" fmla="*/ 424502 h 746895"/>
                <a:gd name="connsiteX7" fmla="*/ 1248822 w 1702775"/>
                <a:gd name="connsiteY7" fmla="*/ 570312 h 746895"/>
                <a:gd name="connsiteX8" fmla="*/ 1128903 w 1702775"/>
                <a:gd name="connsiteY8" fmla="*/ 382725 h 746895"/>
                <a:gd name="connsiteX9" fmla="*/ 1116684 w 1702775"/>
                <a:gd name="connsiteY9" fmla="*/ 372177 h 746895"/>
                <a:gd name="connsiteX10" fmla="*/ 1149457 w 1702775"/>
                <a:gd name="connsiteY10" fmla="*/ 424502 h 746895"/>
                <a:gd name="connsiteX11" fmla="*/ 1147223 w 1702775"/>
                <a:gd name="connsiteY11" fmla="*/ 570312 h 746895"/>
                <a:gd name="connsiteX12" fmla="*/ 962949 w 1702775"/>
                <a:gd name="connsiteY12" fmla="*/ 327171 h 746895"/>
                <a:gd name="connsiteX13" fmla="*/ 891803 w 1702775"/>
                <a:gd name="connsiteY13" fmla="*/ 280628 h 746895"/>
                <a:gd name="connsiteX14" fmla="*/ 833956 w 1702775"/>
                <a:gd name="connsiteY14" fmla="*/ 253231 h 746895"/>
                <a:gd name="connsiteX15" fmla="*/ 776111 w 1702775"/>
                <a:gd name="connsiteY15" fmla="*/ 280627 h 746895"/>
                <a:gd name="connsiteX16" fmla="*/ 704966 w 1702775"/>
                <a:gd name="connsiteY16" fmla="*/ 327170 h 746895"/>
                <a:gd name="connsiteX17" fmla="*/ 520692 w 1702775"/>
                <a:gd name="connsiteY17" fmla="*/ 570311 h 746895"/>
                <a:gd name="connsiteX18" fmla="*/ 518457 w 1702775"/>
                <a:gd name="connsiteY18" fmla="*/ 424501 h 746895"/>
                <a:gd name="connsiteX19" fmla="*/ 559202 w 1702775"/>
                <a:gd name="connsiteY19" fmla="*/ 359448 h 746895"/>
                <a:gd name="connsiteX20" fmla="*/ 550212 w 1702775"/>
                <a:gd name="connsiteY20" fmla="*/ 364833 h 746895"/>
                <a:gd name="connsiteX21" fmla="*/ 529485 w 1702775"/>
                <a:gd name="connsiteY21" fmla="*/ 382725 h 746895"/>
                <a:gd name="connsiteX22" fmla="*/ 409566 w 1702775"/>
                <a:gd name="connsiteY22" fmla="*/ 570312 h 746895"/>
                <a:gd name="connsiteX23" fmla="*/ 388964 w 1702775"/>
                <a:gd name="connsiteY23" fmla="*/ 504644 h 746895"/>
                <a:gd name="connsiteX24" fmla="*/ 400449 w 1702775"/>
                <a:gd name="connsiteY24" fmla="*/ 454534 h 746895"/>
                <a:gd name="connsiteX25" fmla="*/ 380643 w 1702775"/>
                <a:gd name="connsiteY25" fmla="*/ 466397 h 746895"/>
                <a:gd name="connsiteX26" fmla="*/ 38280 w 1702775"/>
                <a:gd name="connsiteY26" fmla="*/ 746895 h 746895"/>
                <a:gd name="connsiteX27" fmla="*/ 345134 w 1702775"/>
                <a:gd name="connsiteY27" fmla="*/ 107057 h 746895"/>
                <a:gd name="connsiteX0" fmla="*/ 940316 w 1702775"/>
                <a:gd name="connsiteY0" fmla="*/ 1628 h 746895"/>
                <a:gd name="connsiteX1" fmla="*/ 1357640 w 1702775"/>
                <a:gd name="connsiteY1" fmla="*/ 107056 h 746895"/>
                <a:gd name="connsiteX2" fmla="*/ 1664495 w 1702775"/>
                <a:gd name="connsiteY2" fmla="*/ 746894 h 746895"/>
                <a:gd name="connsiteX3" fmla="*/ 1322132 w 1702775"/>
                <a:gd name="connsiteY3" fmla="*/ 466396 h 746895"/>
                <a:gd name="connsiteX4" fmla="*/ 1250378 w 1702775"/>
                <a:gd name="connsiteY4" fmla="*/ 423419 h 746895"/>
                <a:gd name="connsiteX5" fmla="*/ 1251056 w 1702775"/>
                <a:gd name="connsiteY5" fmla="*/ 424502 h 746895"/>
                <a:gd name="connsiteX6" fmla="*/ 1248822 w 1702775"/>
                <a:gd name="connsiteY6" fmla="*/ 570312 h 746895"/>
                <a:gd name="connsiteX7" fmla="*/ 1128903 w 1702775"/>
                <a:gd name="connsiteY7" fmla="*/ 382725 h 746895"/>
                <a:gd name="connsiteX8" fmla="*/ 1116684 w 1702775"/>
                <a:gd name="connsiteY8" fmla="*/ 372177 h 746895"/>
                <a:gd name="connsiteX9" fmla="*/ 1149457 w 1702775"/>
                <a:gd name="connsiteY9" fmla="*/ 424502 h 746895"/>
                <a:gd name="connsiteX10" fmla="*/ 1147223 w 1702775"/>
                <a:gd name="connsiteY10" fmla="*/ 570312 h 746895"/>
                <a:gd name="connsiteX11" fmla="*/ 962949 w 1702775"/>
                <a:gd name="connsiteY11" fmla="*/ 327171 h 746895"/>
                <a:gd name="connsiteX12" fmla="*/ 891803 w 1702775"/>
                <a:gd name="connsiteY12" fmla="*/ 280628 h 746895"/>
                <a:gd name="connsiteX13" fmla="*/ 833956 w 1702775"/>
                <a:gd name="connsiteY13" fmla="*/ 253231 h 746895"/>
                <a:gd name="connsiteX14" fmla="*/ 776111 w 1702775"/>
                <a:gd name="connsiteY14" fmla="*/ 280627 h 746895"/>
                <a:gd name="connsiteX15" fmla="*/ 704966 w 1702775"/>
                <a:gd name="connsiteY15" fmla="*/ 327170 h 746895"/>
                <a:gd name="connsiteX16" fmla="*/ 520692 w 1702775"/>
                <a:gd name="connsiteY16" fmla="*/ 570311 h 746895"/>
                <a:gd name="connsiteX17" fmla="*/ 518457 w 1702775"/>
                <a:gd name="connsiteY17" fmla="*/ 424501 h 746895"/>
                <a:gd name="connsiteX18" fmla="*/ 559202 w 1702775"/>
                <a:gd name="connsiteY18" fmla="*/ 359448 h 746895"/>
                <a:gd name="connsiteX19" fmla="*/ 550212 w 1702775"/>
                <a:gd name="connsiteY19" fmla="*/ 364833 h 746895"/>
                <a:gd name="connsiteX20" fmla="*/ 529485 w 1702775"/>
                <a:gd name="connsiteY20" fmla="*/ 382725 h 746895"/>
                <a:gd name="connsiteX21" fmla="*/ 409566 w 1702775"/>
                <a:gd name="connsiteY21" fmla="*/ 570312 h 746895"/>
                <a:gd name="connsiteX22" fmla="*/ 388964 w 1702775"/>
                <a:gd name="connsiteY22" fmla="*/ 504644 h 746895"/>
                <a:gd name="connsiteX23" fmla="*/ 400449 w 1702775"/>
                <a:gd name="connsiteY23" fmla="*/ 454534 h 746895"/>
                <a:gd name="connsiteX24" fmla="*/ 380643 w 1702775"/>
                <a:gd name="connsiteY24" fmla="*/ 466397 h 746895"/>
                <a:gd name="connsiteX25" fmla="*/ 38280 w 1702775"/>
                <a:gd name="connsiteY25" fmla="*/ 746895 h 746895"/>
                <a:gd name="connsiteX26" fmla="*/ 345134 w 1702775"/>
                <a:gd name="connsiteY26" fmla="*/ 107057 h 746895"/>
                <a:gd name="connsiteX0" fmla="*/ 1357640 w 1702775"/>
                <a:gd name="connsiteY0" fmla="*/ 0 h 639839"/>
                <a:gd name="connsiteX1" fmla="*/ 1664495 w 1702775"/>
                <a:gd name="connsiteY1" fmla="*/ 639838 h 639839"/>
                <a:gd name="connsiteX2" fmla="*/ 1322132 w 1702775"/>
                <a:gd name="connsiteY2" fmla="*/ 359340 h 639839"/>
                <a:gd name="connsiteX3" fmla="*/ 1250378 w 1702775"/>
                <a:gd name="connsiteY3" fmla="*/ 316363 h 639839"/>
                <a:gd name="connsiteX4" fmla="*/ 1251056 w 1702775"/>
                <a:gd name="connsiteY4" fmla="*/ 317446 h 639839"/>
                <a:gd name="connsiteX5" fmla="*/ 1248822 w 1702775"/>
                <a:gd name="connsiteY5" fmla="*/ 463256 h 639839"/>
                <a:gd name="connsiteX6" fmla="*/ 1128903 w 1702775"/>
                <a:gd name="connsiteY6" fmla="*/ 275669 h 639839"/>
                <a:gd name="connsiteX7" fmla="*/ 1116684 w 1702775"/>
                <a:gd name="connsiteY7" fmla="*/ 265121 h 639839"/>
                <a:gd name="connsiteX8" fmla="*/ 1149457 w 1702775"/>
                <a:gd name="connsiteY8" fmla="*/ 317446 h 639839"/>
                <a:gd name="connsiteX9" fmla="*/ 1147223 w 1702775"/>
                <a:gd name="connsiteY9" fmla="*/ 463256 h 639839"/>
                <a:gd name="connsiteX10" fmla="*/ 962949 w 1702775"/>
                <a:gd name="connsiteY10" fmla="*/ 220115 h 639839"/>
                <a:gd name="connsiteX11" fmla="*/ 891803 w 1702775"/>
                <a:gd name="connsiteY11" fmla="*/ 173572 h 639839"/>
                <a:gd name="connsiteX12" fmla="*/ 833956 w 1702775"/>
                <a:gd name="connsiteY12" fmla="*/ 146175 h 639839"/>
                <a:gd name="connsiteX13" fmla="*/ 776111 w 1702775"/>
                <a:gd name="connsiteY13" fmla="*/ 173571 h 639839"/>
                <a:gd name="connsiteX14" fmla="*/ 704966 w 1702775"/>
                <a:gd name="connsiteY14" fmla="*/ 220114 h 639839"/>
                <a:gd name="connsiteX15" fmla="*/ 520692 w 1702775"/>
                <a:gd name="connsiteY15" fmla="*/ 463255 h 639839"/>
                <a:gd name="connsiteX16" fmla="*/ 518457 w 1702775"/>
                <a:gd name="connsiteY16" fmla="*/ 317445 h 639839"/>
                <a:gd name="connsiteX17" fmla="*/ 559202 w 1702775"/>
                <a:gd name="connsiteY17" fmla="*/ 252392 h 639839"/>
                <a:gd name="connsiteX18" fmla="*/ 550212 w 1702775"/>
                <a:gd name="connsiteY18" fmla="*/ 257777 h 639839"/>
                <a:gd name="connsiteX19" fmla="*/ 529485 w 1702775"/>
                <a:gd name="connsiteY19" fmla="*/ 275669 h 639839"/>
                <a:gd name="connsiteX20" fmla="*/ 409566 w 1702775"/>
                <a:gd name="connsiteY20" fmla="*/ 463256 h 639839"/>
                <a:gd name="connsiteX21" fmla="*/ 388964 w 1702775"/>
                <a:gd name="connsiteY21" fmla="*/ 397588 h 639839"/>
                <a:gd name="connsiteX22" fmla="*/ 400449 w 1702775"/>
                <a:gd name="connsiteY22" fmla="*/ 347478 h 639839"/>
                <a:gd name="connsiteX23" fmla="*/ 380643 w 1702775"/>
                <a:gd name="connsiteY23" fmla="*/ 359341 h 639839"/>
                <a:gd name="connsiteX24" fmla="*/ 38280 w 1702775"/>
                <a:gd name="connsiteY24" fmla="*/ 639839 h 639839"/>
                <a:gd name="connsiteX25" fmla="*/ 345134 w 1702775"/>
                <a:gd name="connsiteY25" fmla="*/ 1 h 63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02775" h="639839">
                  <a:moveTo>
                    <a:pt x="1357640" y="0"/>
                  </a:moveTo>
                  <a:cubicBezTo>
                    <a:pt x="1637759" y="161726"/>
                    <a:pt x="1775142" y="448192"/>
                    <a:pt x="1664495" y="639838"/>
                  </a:cubicBezTo>
                  <a:cubicBezTo>
                    <a:pt x="1561449" y="536166"/>
                    <a:pt x="1446027" y="441916"/>
                    <a:pt x="1322132" y="359340"/>
                  </a:cubicBezTo>
                  <a:lnTo>
                    <a:pt x="1250378" y="316363"/>
                  </a:lnTo>
                  <a:lnTo>
                    <a:pt x="1251056" y="317446"/>
                  </a:lnTo>
                  <a:cubicBezTo>
                    <a:pt x="1275332" y="373484"/>
                    <a:pt x="1276505" y="426515"/>
                    <a:pt x="1248822" y="463256"/>
                  </a:cubicBezTo>
                  <a:cubicBezTo>
                    <a:pt x="1230987" y="400577"/>
                    <a:pt x="1188126" y="334237"/>
                    <a:pt x="1128903" y="275669"/>
                  </a:cubicBezTo>
                  <a:lnTo>
                    <a:pt x="1116684" y="265121"/>
                  </a:lnTo>
                  <a:lnTo>
                    <a:pt x="1149457" y="317446"/>
                  </a:lnTo>
                  <a:cubicBezTo>
                    <a:pt x="1173733" y="373484"/>
                    <a:pt x="1174907" y="426515"/>
                    <a:pt x="1147223" y="463256"/>
                  </a:cubicBezTo>
                  <a:cubicBezTo>
                    <a:pt x="1123443" y="379684"/>
                    <a:pt x="1055172" y="289604"/>
                    <a:pt x="962949" y="220115"/>
                  </a:cubicBezTo>
                  <a:cubicBezTo>
                    <a:pt x="939893" y="202743"/>
                    <a:pt x="916013" y="187165"/>
                    <a:pt x="891803" y="173572"/>
                  </a:cubicBezTo>
                  <a:lnTo>
                    <a:pt x="833956" y="146175"/>
                  </a:lnTo>
                  <a:lnTo>
                    <a:pt x="776111" y="173571"/>
                  </a:lnTo>
                  <a:cubicBezTo>
                    <a:pt x="751902" y="187164"/>
                    <a:pt x="728022" y="202742"/>
                    <a:pt x="704966" y="220114"/>
                  </a:cubicBezTo>
                  <a:cubicBezTo>
                    <a:pt x="612742" y="289603"/>
                    <a:pt x="544471" y="379683"/>
                    <a:pt x="520692" y="463255"/>
                  </a:cubicBezTo>
                  <a:cubicBezTo>
                    <a:pt x="493008" y="426515"/>
                    <a:pt x="494181" y="373483"/>
                    <a:pt x="518457" y="317445"/>
                  </a:cubicBezTo>
                  <a:lnTo>
                    <a:pt x="559202" y="252392"/>
                  </a:lnTo>
                  <a:lnTo>
                    <a:pt x="550212" y="257777"/>
                  </a:lnTo>
                  <a:lnTo>
                    <a:pt x="529485" y="275669"/>
                  </a:lnTo>
                  <a:cubicBezTo>
                    <a:pt x="470262" y="334237"/>
                    <a:pt x="427401" y="400577"/>
                    <a:pt x="409566" y="463256"/>
                  </a:cubicBezTo>
                  <a:cubicBezTo>
                    <a:pt x="395725" y="444886"/>
                    <a:pt x="389097" y="422443"/>
                    <a:pt x="388964" y="397588"/>
                  </a:cubicBezTo>
                  <a:lnTo>
                    <a:pt x="400449" y="347478"/>
                  </a:lnTo>
                  <a:lnTo>
                    <a:pt x="380643" y="359341"/>
                  </a:lnTo>
                  <a:cubicBezTo>
                    <a:pt x="256747" y="441917"/>
                    <a:pt x="141326" y="536167"/>
                    <a:pt x="38280" y="639839"/>
                  </a:cubicBezTo>
                  <a:cubicBezTo>
                    <a:pt x="-72367" y="448193"/>
                    <a:pt x="65016" y="161727"/>
                    <a:pt x="345134" y="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4535D143-ED24-42E3-8A76-1EBF5345844B}"/>
              </a:ext>
            </a:extLst>
          </p:cNvPr>
          <p:cNvGrpSpPr/>
          <p:nvPr/>
        </p:nvGrpSpPr>
        <p:grpSpPr>
          <a:xfrm>
            <a:off x="6074411" y="2828935"/>
            <a:ext cx="1471356" cy="1490391"/>
            <a:chOff x="9221464" y="807721"/>
            <a:chExt cx="2163834" cy="2191827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F4F20CE-8D7F-4926-AA91-EE7AA55E558D}"/>
                </a:ext>
              </a:extLst>
            </p:cNvPr>
            <p:cNvSpPr/>
            <p:nvPr/>
          </p:nvSpPr>
          <p:spPr>
            <a:xfrm>
              <a:off x="9348437" y="807721"/>
              <a:ext cx="1912310" cy="2007132"/>
            </a:xfrm>
            <a:custGeom>
              <a:avLst/>
              <a:gdLst>
                <a:gd name="connsiteX0" fmla="*/ 561399 w 1122798"/>
                <a:gd name="connsiteY0" fmla="*/ 0 h 1122798"/>
                <a:gd name="connsiteX1" fmla="*/ 1122798 w 1122798"/>
                <a:gd name="connsiteY1" fmla="*/ 561399 h 1122798"/>
                <a:gd name="connsiteX2" fmla="*/ 1122798 w 1122798"/>
                <a:gd name="connsiteY2" fmla="*/ 1122798 h 1122798"/>
                <a:gd name="connsiteX3" fmla="*/ 0 w 1122798"/>
                <a:gd name="connsiteY3" fmla="*/ 1122798 h 1122798"/>
                <a:gd name="connsiteX4" fmla="*/ 0 w 1122798"/>
                <a:gd name="connsiteY4" fmla="*/ 561399 h 1122798"/>
                <a:gd name="connsiteX5" fmla="*/ 561399 w 1122798"/>
                <a:gd name="connsiteY5" fmla="*/ 0 h 1122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2798" h="1122798">
                  <a:moveTo>
                    <a:pt x="561399" y="0"/>
                  </a:moveTo>
                  <a:cubicBezTo>
                    <a:pt x="871451" y="0"/>
                    <a:pt x="1122798" y="251347"/>
                    <a:pt x="1122798" y="561399"/>
                  </a:cubicBezTo>
                  <a:lnTo>
                    <a:pt x="1122798" y="1122798"/>
                  </a:lnTo>
                  <a:lnTo>
                    <a:pt x="0" y="1122798"/>
                  </a:lnTo>
                  <a:lnTo>
                    <a:pt x="0" y="561399"/>
                  </a:lnTo>
                  <a:cubicBezTo>
                    <a:pt x="0" y="251347"/>
                    <a:pt x="251347" y="0"/>
                    <a:pt x="56139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BF515CBD-CE27-494F-AE33-190B63387164}"/>
                </a:ext>
              </a:extLst>
            </p:cNvPr>
            <p:cNvSpPr/>
            <p:nvPr/>
          </p:nvSpPr>
          <p:spPr>
            <a:xfrm rot="20700000">
              <a:off x="9221464" y="1728241"/>
              <a:ext cx="449030" cy="6466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0C4CF8FE-7AD1-485D-A25C-B0436A597DB9}"/>
                </a:ext>
              </a:extLst>
            </p:cNvPr>
            <p:cNvSpPr/>
            <p:nvPr/>
          </p:nvSpPr>
          <p:spPr>
            <a:xfrm rot="20700000">
              <a:off x="9310661" y="1830256"/>
              <a:ext cx="307355" cy="4426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F1A7C008-39B7-4D92-B3CE-C2B00E91532E}"/>
                </a:ext>
              </a:extLst>
            </p:cNvPr>
            <p:cNvSpPr/>
            <p:nvPr/>
          </p:nvSpPr>
          <p:spPr>
            <a:xfrm rot="900000" flipH="1">
              <a:off x="10936268" y="1728241"/>
              <a:ext cx="449030" cy="6466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3DD56479-3081-4A06-B168-3EE7EC04657D}"/>
                </a:ext>
              </a:extLst>
            </p:cNvPr>
            <p:cNvSpPr/>
            <p:nvPr/>
          </p:nvSpPr>
          <p:spPr>
            <a:xfrm rot="900000" flipH="1">
              <a:off x="10988746" y="1830256"/>
              <a:ext cx="307355" cy="4426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2636E11E-482C-498D-A03A-D220FE3EC4D5}"/>
                </a:ext>
              </a:extLst>
            </p:cNvPr>
            <p:cNvSpPr/>
            <p:nvPr/>
          </p:nvSpPr>
          <p:spPr>
            <a:xfrm>
              <a:off x="9445979" y="1076872"/>
              <a:ext cx="1714804" cy="188736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月 199">
              <a:extLst>
                <a:ext uri="{FF2B5EF4-FFF2-40B4-BE49-F238E27FC236}">
                  <a16:creationId xmlns:a16="http://schemas.microsoft.com/office/drawing/2014/main" id="{B77288C4-09EE-4210-B89A-C69689AE4256}"/>
                </a:ext>
              </a:extLst>
            </p:cNvPr>
            <p:cNvSpPr/>
            <p:nvPr/>
          </p:nvSpPr>
          <p:spPr>
            <a:xfrm rot="5400000">
              <a:off x="9873867" y="1300094"/>
              <a:ext cx="64910" cy="398426"/>
            </a:xfrm>
            <a:prstGeom prst="moon">
              <a:avLst>
                <a:gd name="adj" fmla="val 63191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月 200">
              <a:extLst>
                <a:ext uri="{FF2B5EF4-FFF2-40B4-BE49-F238E27FC236}">
                  <a16:creationId xmlns:a16="http://schemas.microsoft.com/office/drawing/2014/main" id="{8E7E1A4D-3ABA-4F89-829C-5340E2706A1E}"/>
                </a:ext>
              </a:extLst>
            </p:cNvPr>
            <p:cNvSpPr/>
            <p:nvPr/>
          </p:nvSpPr>
          <p:spPr>
            <a:xfrm rot="5400000">
              <a:off x="10679217" y="1300095"/>
              <a:ext cx="64914" cy="398426"/>
            </a:xfrm>
            <a:prstGeom prst="moon">
              <a:avLst>
                <a:gd name="adj" fmla="val 63191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9A12637-68B4-433C-85D1-19E134C45A15}"/>
                </a:ext>
              </a:extLst>
            </p:cNvPr>
            <p:cNvGrpSpPr/>
            <p:nvPr/>
          </p:nvGrpSpPr>
          <p:grpSpPr>
            <a:xfrm>
              <a:off x="9444377" y="1684949"/>
              <a:ext cx="1644872" cy="756497"/>
              <a:chOff x="3634127" y="1684949"/>
              <a:chExt cx="1644872" cy="756497"/>
            </a:xfrm>
          </p:grpSpPr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C24D86D-1E9D-4C28-95E8-4D1237FC60F9}"/>
                  </a:ext>
                </a:extLst>
              </p:cNvPr>
              <p:cNvSpPr/>
              <p:nvPr/>
            </p:nvSpPr>
            <p:spPr>
              <a:xfrm rot="20700000">
                <a:off x="3716372" y="168494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FF47B547-D9C0-4DCA-99AA-47B8DF45D50A}"/>
                  </a:ext>
                </a:extLst>
              </p:cNvPr>
              <p:cNvSpPr/>
              <p:nvPr/>
            </p:nvSpPr>
            <p:spPr>
              <a:xfrm rot="900000" flipH="1">
                <a:off x="5221679" y="169345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588BF521-17EE-4F66-A898-63CD65506062}"/>
                  </a:ext>
                </a:extLst>
              </p:cNvPr>
              <p:cNvSpPr/>
              <p:nvPr/>
            </p:nvSpPr>
            <p:spPr>
              <a:xfrm rot="13500000">
                <a:off x="3701690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607E4D49-3675-467D-B08A-7758083F1F77}"/>
                  </a:ext>
                </a:extLst>
              </p:cNvPr>
              <p:cNvSpPr/>
              <p:nvPr/>
            </p:nvSpPr>
            <p:spPr>
              <a:xfrm rot="8100000" flipH="1">
                <a:off x="5233280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174A9EAF-AB27-43A3-98F0-0D0D9E0498AA}"/>
                </a:ext>
              </a:extLst>
            </p:cNvPr>
            <p:cNvGrpSpPr/>
            <p:nvPr/>
          </p:nvGrpSpPr>
          <p:grpSpPr>
            <a:xfrm>
              <a:off x="9507793" y="2036058"/>
              <a:ext cx="1621468" cy="963490"/>
              <a:chOff x="804513" y="2016579"/>
              <a:chExt cx="1624776" cy="872077"/>
            </a:xfrm>
          </p:grpSpPr>
          <p:sp>
            <p:nvSpPr>
              <p:cNvPr id="212" name="楕円 32">
                <a:extLst>
                  <a:ext uri="{FF2B5EF4-FFF2-40B4-BE49-F238E27FC236}">
                    <a16:creationId xmlns:a16="http://schemas.microsoft.com/office/drawing/2014/main" id="{DA36F1EE-42B5-45D7-9C54-B93462A0BC52}"/>
                  </a:ext>
                </a:extLst>
              </p:cNvPr>
              <p:cNvSpPr/>
              <p:nvPr/>
            </p:nvSpPr>
            <p:spPr>
              <a:xfrm>
                <a:off x="804513" y="201657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FF17F186-7DEE-4EE2-89B9-685AE528F496}"/>
                  </a:ext>
                </a:extLst>
              </p:cNvPr>
              <p:cNvSpPr/>
              <p:nvPr/>
            </p:nvSpPr>
            <p:spPr>
              <a:xfrm>
                <a:off x="1640682" y="207852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4EB1323-2BC0-461E-8E7C-AE4D16E84FDB}"/>
                </a:ext>
              </a:extLst>
            </p:cNvPr>
            <p:cNvGrpSpPr/>
            <p:nvPr/>
          </p:nvGrpSpPr>
          <p:grpSpPr>
            <a:xfrm>
              <a:off x="9780002" y="1612812"/>
              <a:ext cx="254586" cy="340418"/>
              <a:chOff x="9803551" y="1644299"/>
              <a:chExt cx="207488" cy="27744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418106A-4CF0-484F-B6CF-1D66AF6C3B6C}"/>
                  </a:ext>
                </a:extLst>
              </p:cNvPr>
              <p:cNvSpPr/>
              <p:nvPr/>
            </p:nvSpPr>
            <p:spPr>
              <a:xfrm>
                <a:off x="9803551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D3874AA-C4ED-4478-A996-97B4F839B36B}"/>
                  </a:ext>
                </a:extLst>
              </p:cNvPr>
              <p:cNvSpPr/>
              <p:nvPr/>
            </p:nvSpPr>
            <p:spPr>
              <a:xfrm>
                <a:off x="9881927" y="1701739"/>
                <a:ext cx="73939" cy="109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499725C-570B-4D3C-96F3-D7FACDA4F5A2}"/>
                </a:ext>
              </a:extLst>
            </p:cNvPr>
            <p:cNvGrpSpPr/>
            <p:nvPr/>
          </p:nvGrpSpPr>
          <p:grpSpPr>
            <a:xfrm>
              <a:off x="10575339" y="1612812"/>
              <a:ext cx="254586" cy="340418"/>
              <a:chOff x="10598888" y="1644299"/>
              <a:chExt cx="207488" cy="277443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352BDE68-A4E8-47D5-B838-EF122019F6DA}"/>
                  </a:ext>
                </a:extLst>
              </p:cNvPr>
              <p:cNvSpPr/>
              <p:nvPr/>
            </p:nvSpPr>
            <p:spPr>
              <a:xfrm>
                <a:off x="10598888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8F53EEFD-B169-4A9D-808B-EADA32108C9B}"/>
                  </a:ext>
                </a:extLst>
              </p:cNvPr>
              <p:cNvSpPr/>
              <p:nvPr/>
            </p:nvSpPr>
            <p:spPr>
              <a:xfrm>
                <a:off x="10679646" y="1701739"/>
                <a:ext cx="73939" cy="109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64D4F683-0613-4B8A-BCFF-AEB5FCC9653C}"/>
                </a:ext>
              </a:extLst>
            </p:cNvPr>
            <p:cNvSpPr/>
            <p:nvPr/>
          </p:nvSpPr>
          <p:spPr>
            <a:xfrm rot="5400000">
              <a:off x="10090484" y="558966"/>
              <a:ext cx="425793" cy="1291736"/>
            </a:xfrm>
            <a:prstGeom prst="moon">
              <a:avLst>
                <a:gd name="adj" fmla="val 43289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2" name="グループ化 971">
            <a:extLst>
              <a:ext uri="{FF2B5EF4-FFF2-40B4-BE49-F238E27FC236}">
                <a16:creationId xmlns:a16="http://schemas.microsoft.com/office/drawing/2014/main" id="{3F64DE43-6902-4DF1-91CC-A9519BE9FFB3}"/>
              </a:ext>
            </a:extLst>
          </p:cNvPr>
          <p:cNvGrpSpPr/>
          <p:nvPr/>
        </p:nvGrpSpPr>
        <p:grpSpPr>
          <a:xfrm>
            <a:off x="456939" y="4787349"/>
            <a:ext cx="1471356" cy="1463508"/>
            <a:chOff x="-1371215" y="1660056"/>
            <a:chExt cx="2163834" cy="2152292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6C3E9716-33FA-46B1-9798-2924D1363C2C}"/>
                </a:ext>
              </a:extLst>
            </p:cNvPr>
            <p:cNvGrpSpPr/>
            <p:nvPr/>
          </p:nvGrpSpPr>
          <p:grpSpPr>
            <a:xfrm>
              <a:off x="-1371215" y="1660056"/>
              <a:ext cx="2163834" cy="2152292"/>
              <a:chOff x="537385" y="847256"/>
              <a:chExt cx="2163834" cy="2152292"/>
            </a:xfrm>
          </p:grpSpPr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3C1DBCA7-8CBC-42EE-9F59-ED73739C10C1}"/>
                  </a:ext>
                </a:extLst>
              </p:cNvPr>
              <p:cNvGrpSpPr/>
              <p:nvPr/>
            </p:nvGrpSpPr>
            <p:grpSpPr>
              <a:xfrm>
                <a:off x="537385" y="847256"/>
                <a:ext cx="2163834" cy="2116985"/>
                <a:chOff x="537385" y="847256"/>
                <a:chExt cx="2163834" cy="2116985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67C40AC7-5B65-4C59-9466-ECB5F4CB7619}"/>
                    </a:ext>
                  </a:extLst>
                </p:cNvPr>
                <p:cNvSpPr/>
                <p:nvPr/>
              </p:nvSpPr>
              <p:spPr>
                <a:xfrm>
                  <a:off x="736127" y="847256"/>
                  <a:ext cx="1797314" cy="1222964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56667EF3-2961-408A-9292-9DDCB4884030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9668E1B7-DAD2-4297-825B-AA541D6F7CA4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65DB9FE7-FC04-4AF2-9855-1DCFD9B91810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716BBA4A-89D4-4617-A1BF-3690BBD55B0F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25CCEC3B-6622-4B9D-81B2-40CD54026269}"/>
                    </a:ext>
                  </a:extLst>
                </p:cNvPr>
                <p:cNvSpPr/>
                <p:nvPr/>
              </p:nvSpPr>
              <p:spPr>
                <a:xfrm>
                  <a:off x="761900" y="1000760"/>
                  <a:ext cx="1714804" cy="196348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四角形: 角を丸くする 327">
                  <a:extLst>
                    <a:ext uri="{FF2B5EF4-FFF2-40B4-BE49-F238E27FC236}">
                      <a16:creationId xmlns:a16="http://schemas.microsoft.com/office/drawing/2014/main" id="{5DA21563-3905-4AE1-958C-A6DDF054EF9B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四角形: 角を丸くする 328">
                  <a:extLst>
                    <a:ext uri="{FF2B5EF4-FFF2-40B4-BE49-F238E27FC236}">
                      <a16:creationId xmlns:a16="http://schemas.microsoft.com/office/drawing/2014/main" id="{5F4F7368-C60F-43C1-85D0-93803B161C5B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四角形: 角を丸くする 329">
                  <a:extLst>
                    <a:ext uri="{FF2B5EF4-FFF2-40B4-BE49-F238E27FC236}">
                      <a16:creationId xmlns:a16="http://schemas.microsoft.com/office/drawing/2014/main" id="{54C19E88-BD79-4E14-BA50-C500E10B0EAF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角を丸くする 330">
                  <a:extLst>
                    <a:ext uri="{FF2B5EF4-FFF2-40B4-BE49-F238E27FC236}">
                      <a16:creationId xmlns:a16="http://schemas.microsoft.com/office/drawing/2014/main" id="{4B9E978C-51CB-43C1-8430-514280A7EBD2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46E5A1A1-D36F-4CAC-97AB-013AE66D5C8D}"/>
                    </a:ext>
                  </a:extLst>
                </p:cNvPr>
                <p:cNvSpPr/>
                <p:nvPr/>
              </p:nvSpPr>
              <p:spPr>
                <a:xfrm>
                  <a:off x="1130153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65B04375-21B4-4AF3-813A-B701B60DB7B7}"/>
                    </a:ext>
                  </a:extLst>
                </p:cNvPr>
                <p:cNvSpPr/>
                <p:nvPr/>
              </p:nvSpPr>
              <p:spPr>
                <a:xfrm>
                  <a:off x="1938114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月 334">
                  <a:extLst>
                    <a:ext uri="{FF2B5EF4-FFF2-40B4-BE49-F238E27FC236}">
                      <a16:creationId xmlns:a16="http://schemas.microsoft.com/office/drawing/2014/main" id="{C4F1AE58-073F-4106-A057-5B639770A829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8BDE947D-603B-4F2B-8C5D-643AE717134A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76DBAB95-F097-4C09-96D9-F44828CA24DC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320" name="楕円 32">
                  <a:extLst>
                    <a:ext uri="{FF2B5EF4-FFF2-40B4-BE49-F238E27FC236}">
                      <a16:creationId xmlns:a16="http://schemas.microsoft.com/office/drawing/2014/main" id="{3601F287-DD6A-427A-A99B-0F3512F43F5E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63EB9909-BECD-4FC8-9F0F-B9A16A1D72BC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アーチ 38">
              <a:extLst>
                <a:ext uri="{FF2B5EF4-FFF2-40B4-BE49-F238E27FC236}">
                  <a16:creationId xmlns:a16="http://schemas.microsoft.com/office/drawing/2014/main" id="{856912E0-E91C-4011-9923-F32AA9C47FAE}"/>
                </a:ext>
              </a:extLst>
            </p:cNvPr>
            <p:cNvSpPr/>
            <p:nvPr/>
          </p:nvSpPr>
          <p:spPr>
            <a:xfrm rot="5400000" flipH="1">
              <a:off x="-1010251" y="2454837"/>
              <a:ext cx="93238" cy="269914"/>
            </a:xfrm>
            <a:prstGeom prst="blockArc">
              <a:avLst>
                <a:gd name="adj1" fmla="val 10800000"/>
                <a:gd name="adj2" fmla="val 0"/>
                <a:gd name="adj3" fmla="val 3297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アーチ 342">
              <a:extLst>
                <a:ext uri="{FF2B5EF4-FFF2-40B4-BE49-F238E27FC236}">
                  <a16:creationId xmlns:a16="http://schemas.microsoft.com/office/drawing/2014/main" id="{308E5775-722A-407A-A11C-769A64040DE7}"/>
                </a:ext>
              </a:extLst>
            </p:cNvPr>
            <p:cNvSpPr/>
            <p:nvPr/>
          </p:nvSpPr>
          <p:spPr>
            <a:xfrm rot="16200000">
              <a:off x="361281" y="2454837"/>
              <a:ext cx="93238" cy="269914"/>
            </a:xfrm>
            <a:prstGeom prst="blockArc">
              <a:avLst>
                <a:gd name="adj1" fmla="val 10800000"/>
                <a:gd name="adj2" fmla="val 0"/>
                <a:gd name="adj3" fmla="val 3297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1" name="グループ化 970">
            <a:extLst>
              <a:ext uri="{FF2B5EF4-FFF2-40B4-BE49-F238E27FC236}">
                <a16:creationId xmlns:a16="http://schemas.microsoft.com/office/drawing/2014/main" id="{B1C83C55-1C34-43C2-BECA-5F6D32AD8083}"/>
              </a:ext>
            </a:extLst>
          </p:cNvPr>
          <p:cNvGrpSpPr/>
          <p:nvPr/>
        </p:nvGrpSpPr>
        <p:grpSpPr>
          <a:xfrm>
            <a:off x="2331739" y="4829645"/>
            <a:ext cx="1471356" cy="1441005"/>
            <a:chOff x="1105285" y="1693150"/>
            <a:chExt cx="2163834" cy="2119198"/>
          </a:xfrm>
        </p:grpSpPr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3C4ECCAC-B22C-41B1-AE7F-A61421BFAACA}"/>
                </a:ext>
              </a:extLst>
            </p:cNvPr>
            <p:cNvSpPr/>
            <p:nvPr/>
          </p:nvSpPr>
          <p:spPr>
            <a:xfrm>
              <a:off x="1243068" y="1767840"/>
              <a:ext cx="1919232" cy="1007396"/>
            </a:xfrm>
            <a:custGeom>
              <a:avLst/>
              <a:gdLst>
                <a:gd name="connsiteX0" fmla="*/ 1180785 w 2054997"/>
                <a:gd name="connsiteY0" fmla="*/ 13 h 1277990"/>
                <a:gd name="connsiteX1" fmla="*/ 1777080 w 2054997"/>
                <a:gd name="connsiteY1" fmla="*/ 277917 h 1277990"/>
                <a:gd name="connsiteX2" fmla="*/ 1943127 w 2054997"/>
                <a:gd name="connsiteY2" fmla="*/ 1166119 h 1277990"/>
                <a:gd name="connsiteX3" fmla="*/ 1054925 w 2054997"/>
                <a:gd name="connsiteY3" fmla="*/ 1000073 h 1277990"/>
                <a:gd name="connsiteX4" fmla="*/ 1027499 w 2054997"/>
                <a:gd name="connsiteY4" fmla="*/ 968578 h 1277990"/>
                <a:gd name="connsiteX5" fmla="*/ 1000073 w 2054997"/>
                <a:gd name="connsiteY5" fmla="*/ 1000073 h 1277990"/>
                <a:gd name="connsiteX6" fmla="*/ 111870 w 2054997"/>
                <a:gd name="connsiteY6" fmla="*/ 1166119 h 1277990"/>
                <a:gd name="connsiteX7" fmla="*/ 277917 w 2054997"/>
                <a:gd name="connsiteY7" fmla="*/ 277917 h 1277990"/>
                <a:gd name="connsiteX8" fmla="*/ 984147 w 2054997"/>
                <a:gd name="connsiteY8" fmla="*/ 12747 h 1277990"/>
                <a:gd name="connsiteX9" fmla="*/ 1023009 w 2054997"/>
                <a:gd name="connsiteY9" fmla="*/ 27371 h 1277990"/>
                <a:gd name="connsiteX10" fmla="*/ 1097401 w 2054997"/>
                <a:gd name="connsiteY10" fmla="*/ 7309 h 1277990"/>
                <a:gd name="connsiteX11" fmla="*/ 1180785 w 2054997"/>
                <a:gd name="connsiteY11" fmla="*/ 13 h 127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54997" h="1277990">
                  <a:moveTo>
                    <a:pt x="1180785" y="13"/>
                  </a:moveTo>
                  <a:cubicBezTo>
                    <a:pt x="1371560" y="-1306"/>
                    <a:pt x="1595128" y="95965"/>
                    <a:pt x="1777080" y="277917"/>
                  </a:cubicBezTo>
                  <a:cubicBezTo>
                    <a:pt x="2068203" y="569040"/>
                    <a:pt x="2142544" y="966702"/>
                    <a:pt x="1943127" y="1166119"/>
                  </a:cubicBezTo>
                  <a:cubicBezTo>
                    <a:pt x="1743709" y="1365537"/>
                    <a:pt x="1346048" y="1291196"/>
                    <a:pt x="1054925" y="1000073"/>
                  </a:cubicBezTo>
                  <a:lnTo>
                    <a:pt x="1027499" y="968578"/>
                  </a:lnTo>
                  <a:lnTo>
                    <a:pt x="1000073" y="1000073"/>
                  </a:lnTo>
                  <a:cubicBezTo>
                    <a:pt x="708950" y="1291196"/>
                    <a:pt x="311288" y="1365537"/>
                    <a:pt x="111870" y="1166119"/>
                  </a:cubicBezTo>
                  <a:cubicBezTo>
                    <a:pt x="-87547" y="966702"/>
                    <a:pt x="-13206" y="569040"/>
                    <a:pt x="277917" y="277917"/>
                  </a:cubicBezTo>
                  <a:cubicBezTo>
                    <a:pt x="496259" y="59575"/>
                    <a:pt x="774529" y="-36827"/>
                    <a:pt x="984147" y="12747"/>
                  </a:cubicBezTo>
                  <a:lnTo>
                    <a:pt x="1023009" y="27371"/>
                  </a:lnTo>
                  <a:lnTo>
                    <a:pt x="1097401" y="7309"/>
                  </a:lnTo>
                  <a:cubicBezTo>
                    <a:pt x="1124290" y="2627"/>
                    <a:pt x="1152168" y="211"/>
                    <a:pt x="1180785" y="13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9344468F-0BCF-423D-AB44-2D8608CB7DE8}"/>
                </a:ext>
              </a:extLst>
            </p:cNvPr>
            <p:cNvGrpSpPr/>
            <p:nvPr/>
          </p:nvGrpSpPr>
          <p:grpSpPr>
            <a:xfrm>
              <a:off x="1105285" y="1693150"/>
              <a:ext cx="2163834" cy="2119198"/>
              <a:chOff x="537385" y="880350"/>
              <a:chExt cx="2163834" cy="2119198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0ED9B0A7-3EF3-4367-A696-3BE82A780BEC}"/>
                  </a:ext>
                </a:extLst>
              </p:cNvPr>
              <p:cNvGrpSpPr/>
              <p:nvPr/>
            </p:nvGrpSpPr>
            <p:grpSpPr>
              <a:xfrm>
                <a:off x="537385" y="880350"/>
                <a:ext cx="2163834" cy="2083891"/>
                <a:chOff x="537385" y="880350"/>
                <a:chExt cx="2163834" cy="2083891"/>
              </a:xfrm>
            </p:grpSpPr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37968F99-DD39-4642-9B42-D6C9278FE590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B4A62727-A0C1-49A0-8551-DFA5B2DC0A24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4F106BF4-65B8-4095-92E4-8172154C22CF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915C4202-DCBF-42B6-B6CF-2D33D48E229B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E9B2B4A3-F52C-4BA1-A818-704B14569183}"/>
                    </a:ext>
                  </a:extLst>
                </p:cNvPr>
                <p:cNvSpPr/>
                <p:nvPr/>
              </p:nvSpPr>
              <p:spPr>
                <a:xfrm>
                  <a:off x="761900" y="880350"/>
                  <a:ext cx="1714804" cy="2083891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四角形: 角を丸くする 354">
                  <a:extLst>
                    <a:ext uri="{FF2B5EF4-FFF2-40B4-BE49-F238E27FC236}">
                      <a16:creationId xmlns:a16="http://schemas.microsoft.com/office/drawing/2014/main" id="{85C36A19-FAC4-4336-B312-06D1CB77BF53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四角形: 角を丸くする 355">
                  <a:extLst>
                    <a:ext uri="{FF2B5EF4-FFF2-40B4-BE49-F238E27FC236}">
                      <a16:creationId xmlns:a16="http://schemas.microsoft.com/office/drawing/2014/main" id="{2700E67F-D8F1-470B-BE4C-326350399E97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角を丸くする 356">
                  <a:extLst>
                    <a:ext uri="{FF2B5EF4-FFF2-40B4-BE49-F238E27FC236}">
                      <a16:creationId xmlns:a16="http://schemas.microsoft.com/office/drawing/2014/main" id="{3837319B-1A30-46C1-A81B-CAC06F716636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角を丸くする 357">
                  <a:extLst>
                    <a:ext uri="{FF2B5EF4-FFF2-40B4-BE49-F238E27FC236}">
                      <a16:creationId xmlns:a16="http://schemas.microsoft.com/office/drawing/2014/main" id="{0F93D3DE-0C3B-4A9F-AAAB-0A55373FF230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6B50B345-9646-4507-8F74-F1B7BD190D03}"/>
                    </a:ext>
                  </a:extLst>
                </p:cNvPr>
                <p:cNvSpPr/>
                <p:nvPr/>
              </p:nvSpPr>
              <p:spPr>
                <a:xfrm>
                  <a:off x="1130153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70BC1EFD-9244-4A18-BDFD-775C94FF592D}"/>
                    </a:ext>
                  </a:extLst>
                </p:cNvPr>
                <p:cNvSpPr/>
                <p:nvPr/>
              </p:nvSpPr>
              <p:spPr>
                <a:xfrm>
                  <a:off x="1938114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月 360">
                  <a:extLst>
                    <a:ext uri="{FF2B5EF4-FFF2-40B4-BE49-F238E27FC236}">
                      <a16:creationId xmlns:a16="http://schemas.microsoft.com/office/drawing/2014/main" id="{78D3367B-13AB-4496-A740-53759D2C74B8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月 361">
                  <a:extLst>
                    <a:ext uri="{FF2B5EF4-FFF2-40B4-BE49-F238E27FC236}">
                      <a16:creationId xmlns:a16="http://schemas.microsoft.com/office/drawing/2014/main" id="{31E1594F-529E-42FE-9269-D53F5566300A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85FC554C-9CA6-4E72-ADC4-85956F1C3FAC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347" name="楕円 32">
                  <a:extLst>
                    <a:ext uri="{FF2B5EF4-FFF2-40B4-BE49-F238E27FC236}">
                      <a16:creationId xmlns:a16="http://schemas.microsoft.com/office/drawing/2014/main" id="{EAF33980-9808-4559-8BCD-F9CBBB6ECF85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5C9BFFC3-F9D2-48EA-A0B2-89DD32F5695B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B5C8E9E-C7AF-4464-91A2-8071B67421AD}"/>
                </a:ext>
              </a:extLst>
            </p:cNvPr>
            <p:cNvGrpSpPr/>
            <p:nvPr/>
          </p:nvGrpSpPr>
          <p:grpSpPr>
            <a:xfrm>
              <a:off x="1781092" y="2004269"/>
              <a:ext cx="843182" cy="207339"/>
              <a:chOff x="1629032" y="2235824"/>
              <a:chExt cx="843182" cy="37563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CE3D491E-05DF-4439-A8FC-91357CDEAB5C}"/>
                  </a:ext>
                </a:extLst>
              </p:cNvPr>
              <p:cNvSpPr/>
              <p:nvPr/>
            </p:nvSpPr>
            <p:spPr>
              <a:xfrm>
                <a:off x="1629032" y="2235824"/>
                <a:ext cx="843182" cy="156561"/>
              </a:xfrm>
              <a:custGeom>
                <a:avLst/>
                <a:gdLst>
                  <a:gd name="connsiteX0" fmla="*/ 45846 w 843182"/>
                  <a:gd name="connsiteY0" fmla="*/ 547 h 156561"/>
                  <a:gd name="connsiteX1" fmla="*/ 477807 w 843182"/>
                  <a:gd name="connsiteY1" fmla="*/ 52087 h 156561"/>
                  <a:gd name="connsiteX2" fmla="*/ 810084 w 843182"/>
                  <a:gd name="connsiteY2" fmla="*/ 83804 h 156561"/>
                  <a:gd name="connsiteX3" fmla="*/ 843182 w 843182"/>
                  <a:gd name="connsiteY3" fmla="*/ 93282 h 156561"/>
                  <a:gd name="connsiteX4" fmla="*/ 843182 w 843182"/>
                  <a:gd name="connsiteY4" fmla="*/ 145670 h 156561"/>
                  <a:gd name="connsiteX5" fmla="*/ 810084 w 843182"/>
                  <a:gd name="connsiteY5" fmla="*/ 136192 h 156561"/>
                  <a:gd name="connsiteX6" fmla="*/ 477807 w 843182"/>
                  <a:gd name="connsiteY6" fmla="*/ 104475 h 156561"/>
                  <a:gd name="connsiteX7" fmla="*/ 12619 w 843182"/>
                  <a:gd name="connsiteY7" fmla="*/ 60071 h 156561"/>
                  <a:gd name="connsiteX8" fmla="*/ 0 w 843182"/>
                  <a:gd name="connsiteY8" fmla="*/ 66395 h 156561"/>
                  <a:gd name="connsiteX9" fmla="*/ 0 w 843182"/>
                  <a:gd name="connsiteY9" fmla="*/ 13585 h 156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182" h="156561">
                    <a:moveTo>
                      <a:pt x="45846" y="547"/>
                    </a:moveTo>
                    <a:cubicBezTo>
                      <a:pt x="189833" y="-12052"/>
                      <a:pt x="333820" y="198690"/>
                      <a:pt x="477807" y="52087"/>
                    </a:cubicBezTo>
                    <a:cubicBezTo>
                      <a:pt x="588566" y="-60684"/>
                      <a:pt x="699325" y="37991"/>
                      <a:pt x="810084" y="83804"/>
                    </a:cubicBezTo>
                    <a:lnTo>
                      <a:pt x="843182" y="93282"/>
                    </a:lnTo>
                    <a:lnTo>
                      <a:pt x="843182" y="145670"/>
                    </a:lnTo>
                    <a:lnTo>
                      <a:pt x="810084" y="136192"/>
                    </a:lnTo>
                    <a:cubicBezTo>
                      <a:pt x="699325" y="90379"/>
                      <a:pt x="588566" y="-8296"/>
                      <a:pt x="477807" y="104475"/>
                    </a:cubicBezTo>
                    <a:cubicBezTo>
                      <a:pt x="322744" y="262355"/>
                      <a:pt x="167682" y="5800"/>
                      <a:pt x="12619" y="60071"/>
                    </a:cubicBezTo>
                    <a:lnTo>
                      <a:pt x="0" y="66395"/>
                    </a:lnTo>
                    <a:lnTo>
                      <a:pt x="0" y="135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109D2D0-CA87-4625-9792-53E3F1B9C628}"/>
                  </a:ext>
                </a:extLst>
              </p:cNvPr>
              <p:cNvSpPr/>
              <p:nvPr/>
            </p:nvSpPr>
            <p:spPr>
              <a:xfrm>
                <a:off x="1629032" y="2350124"/>
                <a:ext cx="843182" cy="156561"/>
              </a:xfrm>
              <a:custGeom>
                <a:avLst/>
                <a:gdLst>
                  <a:gd name="connsiteX0" fmla="*/ 45846 w 843182"/>
                  <a:gd name="connsiteY0" fmla="*/ 547 h 156561"/>
                  <a:gd name="connsiteX1" fmla="*/ 477807 w 843182"/>
                  <a:gd name="connsiteY1" fmla="*/ 52087 h 156561"/>
                  <a:gd name="connsiteX2" fmla="*/ 810084 w 843182"/>
                  <a:gd name="connsiteY2" fmla="*/ 83804 h 156561"/>
                  <a:gd name="connsiteX3" fmla="*/ 843182 w 843182"/>
                  <a:gd name="connsiteY3" fmla="*/ 93282 h 156561"/>
                  <a:gd name="connsiteX4" fmla="*/ 843182 w 843182"/>
                  <a:gd name="connsiteY4" fmla="*/ 145670 h 156561"/>
                  <a:gd name="connsiteX5" fmla="*/ 810084 w 843182"/>
                  <a:gd name="connsiteY5" fmla="*/ 136192 h 156561"/>
                  <a:gd name="connsiteX6" fmla="*/ 477807 w 843182"/>
                  <a:gd name="connsiteY6" fmla="*/ 104475 h 156561"/>
                  <a:gd name="connsiteX7" fmla="*/ 12619 w 843182"/>
                  <a:gd name="connsiteY7" fmla="*/ 60071 h 156561"/>
                  <a:gd name="connsiteX8" fmla="*/ 0 w 843182"/>
                  <a:gd name="connsiteY8" fmla="*/ 66395 h 156561"/>
                  <a:gd name="connsiteX9" fmla="*/ 0 w 843182"/>
                  <a:gd name="connsiteY9" fmla="*/ 13585 h 156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182" h="156561">
                    <a:moveTo>
                      <a:pt x="45846" y="547"/>
                    </a:moveTo>
                    <a:cubicBezTo>
                      <a:pt x="189833" y="-12052"/>
                      <a:pt x="333820" y="198690"/>
                      <a:pt x="477807" y="52087"/>
                    </a:cubicBezTo>
                    <a:cubicBezTo>
                      <a:pt x="588566" y="-60684"/>
                      <a:pt x="699325" y="37991"/>
                      <a:pt x="810084" y="83804"/>
                    </a:cubicBezTo>
                    <a:lnTo>
                      <a:pt x="843182" y="93282"/>
                    </a:lnTo>
                    <a:lnTo>
                      <a:pt x="843182" y="145670"/>
                    </a:lnTo>
                    <a:lnTo>
                      <a:pt x="810084" y="136192"/>
                    </a:lnTo>
                    <a:cubicBezTo>
                      <a:pt x="699325" y="90379"/>
                      <a:pt x="588566" y="-8296"/>
                      <a:pt x="477807" y="104475"/>
                    </a:cubicBezTo>
                    <a:cubicBezTo>
                      <a:pt x="322744" y="262355"/>
                      <a:pt x="167682" y="5800"/>
                      <a:pt x="12619" y="60071"/>
                    </a:cubicBezTo>
                    <a:lnTo>
                      <a:pt x="0" y="66395"/>
                    </a:lnTo>
                    <a:lnTo>
                      <a:pt x="0" y="135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A5B99468-9E8E-45F4-8099-6254FACE3AFC}"/>
                  </a:ext>
                </a:extLst>
              </p:cNvPr>
              <p:cNvSpPr/>
              <p:nvPr/>
            </p:nvSpPr>
            <p:spPr>
              <a:xfrm>
                <a:off x="1629032" y="2454899"/>
                <a:ext cx="843182" cy="156561"/>
              </a:xfrm>
              <a:custGeom>
                <a:avLst/>
                <a:gdLst>
                  <a:gd name="connsiteX0" fmla="*/ 45846 w 843182"/>
                  <a:gd name="connsiteY0" fmla="*/ 547 h 156561"/>
                  <a:gd name="connsiteX1" fmla="*/ 477807 w 843182"/>
                  <a:gd name="connsiteY1" fmla="*/ 52087 h 156561"/>
                  <a:gd name="connsiteX2" fmla="*/ 810084 w 843182"/>
                  <a:gd name="connsiteY2" fmla="*/ 83804 h 156561"/>
                  <a:gd name="connsiteX3" fmla="*/ 843182 w 843182"/>
                  <a:gd name="connsiteY3" fmla="*/ 93282 h 156561"/>
                  <a:gd name="connsiteX4" fmla="*/ 843182 w 843182"/>
                  <a:gd name="connsiteY4" fmla="*/ 145670 h 156561"/>
                  <a:gd name="connsiteX5" fmla="*/ 810084 w 843182"/>
                  <a:gd name="connsiteY5" fmla="*/ 136192 h 156561"/>
                  <a:gd name="connsiteX6" fmla="*/ 477807 w 843182"/>
                  <a:gd name="connsiteY6" fmla="*/ 104475 h 156561"/>
                  <a:gd name="connsiteX7" fmla="*/ 12619 w 843182"/>
                  <a:gd name="connsiteY7" fmla="*/ 60071 h 156561"/>
                  <a:gd name="connsiteX8" fmla="*/ 0 w 843182"/>
                  <a:gd name="connsiteY8" fmla="*/ 66395 h 156561"/>
                  <a:gd name="connsiteX9" fmla="*/ 0 w 843182"/>
                  <a:gd name="connsiteY9" fmla="*/ 13585 h 156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182" h="156561">
                    <a:moveTo>
                      <a:pt x="45846" y="547"/>
                    </a:moveTo>
                    <a:cubicBezTo>
                      <a:pt x="189833" y="-12052"/>
                      <a:pt x="333820" y="198690"/>
                      <a:pt x="477807" y="52087"/>
                    </a:cubicBezTo>
                    <a:cubicBezTo>
                      <a:pt x="588566" y="-60684"/>
                      <a:pt x="699325" y="37991"/>
                      <a:pt x="810084" y="83804"/>
                    </a:cubicBezTo>
                    <a:lnTo>
                      <a:pt x="843182" y="93282"/>
                    </a:lnTo>
                    <a:lnTo>
                      <a:pt x="843182" y="145670"/>
                    </a:lnTo>
                    <a:lnTo>
                      <a:pt x="810084" y="136192"/>
                    </a:lnTo>
                    <a:cubicBezTo>
                      <a:pt x="699325" y="90379"/>
                      <a:pt x="588566" y="-8296"/>
                      <a:pt x="477807" y="104475"/>
                    </a:cubicBezTo>
                    <a:cubicBezTo>
                      <a:pt x="322744" y="262355"/>
                      <a:pt x="167682" y="5800"/>
                      <a:pt x="12619" y="60071"/>
                    </a:cubicBezTo>
                    <a:lnTo>
                      <a:pt x="0" y="66395"/>
                    </a:lnTo>
                    <a:lnTo>
                      <a:pt x="0" y="135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7" name="アーチ 366">
              <a:extLst>
                <a:ext uri="{FF2B5EF4-FFF2-40B4-BE49-F238E27FC236}">
                  <a16:creationId xmlns:a16="http://schemas.microsoft.com/office/drawing/2014/main" id="{CCB8E49A-7174-47E0-9782-58E0DCA4538D}"/>
                </a:ext>
              </a:extLst>
            </p:cNvPr>
            <p:cNvSpPr/>
            <p:nvPr/>
          </p:nvSpPr>
          <p:spPr>
            <a:xfrm rot="5400000" flipH="1">
              <a:off x="1466249" y="2454837"/>
              <a:ext cx="93238" cy="269914"/>
            </a:xfrm>
            <a:prstGeom prst="blockArc">
              <a:avLst>
                <a:gd name="adj1" fmla="val 10800000"/>
                <a:gd name="adj2" fmla="val 0"/>
                <a:gd name="adj3" fmla="val 3297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アーチ 367">
              <a:extLst>
                <a:ext uri="{FF2B5EF4-FFF2-40B4-BE49-F238E27FC236}">
                  <a16:creationId xmlns:a16="http://schemas.microsoft.com/office/drawing/2014/main" id="{F8A51EF5-019B-46FF-97DA-A8C62BC92332}"/>
                </a:ext>
              </a:extLst>
            </p:cNvPr>
            <p:cNvSpPr/>
            <p:nvPr/>
          </p:nvSpPr>
          <p:spPr>
            <a:xfrm rot="16200000">
              <a:off x="2837781" y="2454837"/>
              <a:ext cx="93238" cy="269914"/>
            </a:xfrm>
            <a:prstGeom prst="blockArc">
              <a:avLst>
                <a:gd name="adj1" fmla="val 10800000"/>
                <a:gd name="adj2" fmla="val 0"/>
                <a:gd name="adj3" fmla="val 3297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B8620436-E6BB-49F9-8D34-F9C0F2880C31}"/>
              </a:ext>
            </a:extLst>
          </p:cNvPr>
          <p:cNvGrpSpPr/>
          <p:nvPr/>
        </p:nvGrpSpPr>
        <p:grpSpPr>
          <a:xfrm>
            <a:off x="4216785" y="4691056"/>
            <a:ext cx="1471356" cy="1689367"/>
            <a:chOff x="3759585" y="1327899"/>
            <a:chExt cx="2163834" cy="2484449"/>
          </a:xfrm>
        </p:grpSpPr>
        <p:sp>
          <p:nvSpPr>
            <p:cNvPr id="424" name="楕円 423">
              <a:extLst>
                <a:ext uri="{FF2B5EF4-FFF2-40B4-BE49-F238E27FC236}">
                  <a16:creationId xmlns:a16="http://schemas.microsoft.com/office/drawing/2014/main" id="{170EF2A3-9FFB-4BE3-B72D-A81575CF6401}"/>
                </a:ext>
              </a:extLst>
            </p:cNvPr>
            <p:cNvSpPr/>
            <p:nvPr/>
          </p:nvSpPr>
          <p:spPr>
            <a:xfrm>
              <a:off x="4295164" y="1327899"/>
              <a:ext cx="1095986" cy="919510"/>
            </a:xfrm>
            <a:prstGeom prst="ellipse">
              <a:avLst/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C893BAEB-D429-4468-804E-93852CD7C334}"/>
                </a:ext>
              </a:extLst>
            </p:cNvPr>
            <p:cNvSpPr/>
            <p:nvPr/>
          </p:nvSpPr>
          <p:spPr>
            <a:xfrm>
              <a:off x="3806871" y="1597839"/>
              <a:ext cx="2072572" cy="1356892"/>
            </a:xfrm>
            <a:prstGeom prst="ellipse">
              <a:avLst/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77E6AE58-E4A3-4053-9F9A-79F30B956CC2}"/>
                </a:ext>
              </a:extLst>
            </p:cNvPr>
            <p:cNvSpPr/>
            <p:nvPr/>
          </p:nvSpPr>
          <p:spPr>
            <a:xfrm rot="20700000">
              <a:off x="3759585" y="2541041"/>
              <a:ext cx="449030" cy="6466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F5B5EE0F-3256-4BDD-B3E0-A35975E3AEB8}"/>
                </a:ext>
              </a:extLst>
            </p:cNvPr>
            <p:cNvSpPr/>
            <p:nvPr/>
          </p:nvSpPr>
          <p:spPr>
            <a:xfrm rot="20700000">
              <a:off x="3848782" y="2643056"/>
              <a:ext cx="307355" cy="4426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楕円 421">
              <a:extLst>
                <a:ext uri="{FF2B5EF4-FFF2-40B4-BE49-F238E27FC236}">
                  <a16:creationId xmlns:a16="http://schemas.microsoft.com/office/drawing/2014/main" id="{C805FDD7-C6C4-4702-9AE8-F89CB063A7EF}"/>
                </a:ext>
              </a:extLst>
            </p:cNvPr>
            <p:cNvSpPr/>
            <p:nvPr/>
          </p:nvSpPr>
          <p:spPr>
            <a:xfrm rot="900000" flipH="1">
              <a:off x="5474389" y="2541041"/>
              <a:ext cx="449030" cy="6466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D75F8107-A55A-4B61-A01A-477EF9C0D95E}"/>
                </a:ext>
              </a:extLst>
            </p:cNvPr>
            <p:cNvSpPr/>
            <p:nvPr/>
          </p:nvSpPr>
          <p:spPr>
            <a:xfrm rot="900000" flipH="1">
              <a:off x="5526867" y="2643056"/>
              <a:ext cx="307355" cy="4426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2515E795-AB9E-4487-8BDF-3DA52FB8438B}"/>
                </a:ext>
              </a:extLst>
            </p:cNvPr>
            <p:cNvSpPr/>
            <p:nvPr/>
          </p:nvSpPr>
          <p:spPr>
            <a:xfrm>
              <a:off x="3984100" y="1832788"/>
              <a:ext cx="1714804" cy="1944254"/>
            </a:xfrm>
            <a:custGeom>
              <a:avLst/>
              <a:gdLst>
                <a:gd name="connsiteX0" fmla="*/ 859057 w 1714804"/>
                <a:gd name="connsiteY0" fmla="*/ 0 h 1944254"/>
                <a:gd name="connsiteX1" fmla="*/ 1262427 w 1714804"/>
                <a:gd name="connsiteY1" fmla="*/ 57171 h 1944254"/>
                <a:gd name="connsiteX2" fmla="*/ 1412708 w 1714804"/>
                <a:gd name="connsiteY2" fmla="*/ 114437 h 1944254"/>
                <a:gd name="connsiteX3" fmla="*/ 1463677 w 1714804"/>
                <a:gd name="connsiteY3" fmla="*/ 165541 h 1944254"/>
                <a:gd name="connsiteX4" fmla="*/ 1714804 w 1714804"/>
                <a:gd name="connsiteY4" fmla="*/ 902308 h 1944254"/>
                <a:gd name="connsiteX5" fmla="*/ 857402 w 1714804"/>
                <a:gd name="connsiteY5" fmla="*/ 1944254 h 1944254"/>
                <a:gd name="connsiteX6" fmla="*/ 0 w 1714804"/>
                <a:gd name="connsiteY6" fmla="*/ 902308 h 1944254"/>
                <a:gd name="connsiteX7" fmla="*/ 251128 w 1714804"/>
                <a:gd name="connsiteY7" fmla="*/ 165541 h 1944254"/>
                <a:gd name="connsiteX8" fmla="*/ 300067 w 1714804"/>
                <a:gd name="connsiteY8" fmla="*/ 116471 h 1944254"/>
                <a:gd name="connsiteX9" fmla="*/ 455688 w 1714804"/>
                <a:gd name="connsiteY9" fmla="*/ 57171 h 1944254"/>
                <a:gd name="connsiteX10" fmla="*/ 859057 w 1714804"/>
                <a:gd name="connsiteY10" fmla="*/ 0 h 194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14804" h="1944254">
                  <a:moveTo>
                    <a:pt x="859057" y="0"/>
                  </a:moveTo>
                  <a:cubicBezTo>
                    <a:pt x="1002138" y="0"/>
                    <a:pt x="1138447" y="20357"/>
                    <a:pt x="1262427" y="57171"/>
                  </a:cubicBezTo>
                  <a:lnTo>
                    <a:pt x="1412708" y="114437"/>
                  </a:lnTo>
                  <a:lnTo>
                    <a:pt x="1463677" y="165541"/>
                  </a:lnTo>
                  <a:cubicBezTo>
                    <a:pt x="1618836" y="354096"/>
                    <a:pt x="1714804" y="614583"/>
                    <a:pt x="1714804" y="902308"/>
                  </a:cubicBezTo>
                  <a:cubicBezTo>
                    <a:pt x="1714804" y="1477759"/>
                    <a:pt x="1330932" y="1944254"/>
                    <a:pt x="857402" y="1944254"/>
                  </a:cubicBezTo>
                  <a:cubicBezTo>
                    <a:pt x="383872" y="1944254"/>
                    <a:pt x="0" y="1477759"/>
                    <a:pt x="0" y="902308"/>
                  </a:cubicBezTo>
                  <a:cubicBezTo>
                    <a:pt x="0" y="614583"/>
                    <a:pt x="95968" y="354096"/>
                    <a:pt x="251128" y="165541"/>
                  </a:cubicBezTo>
                  <a:lnTo>
                    <a:pt x="300067" y="116471"/>
                  </a:lnTo>
                  <a:lnTo>
                    <a:pt x="455688" y="57171"/>
                  </a:lnTo>
                  <a:cubicBezTo>
                    <a:pt x="579668" y="20357"/>
                    <a:pt x="715976" y="0"/>
                    <a:pt x="85905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B0F9F246-6BC6-4314-A220-9F5E40EE8591}"/>
                </a:ext>
              </a:extLst>
            </p:cNvPr>
            <p:cNvGrpSpPr/>
            <p:nvPr/>
          </p:nvGrpSpPr>
          <p:grpSpPr>
            <a:xfrm>
              <a:off x="3982498" y="2320512"/>
              <a:ext cx="1675813" cy="1491836"/>
              <a:chOff x="760298" y="1507712"/>
              <a:chExt cx="1675813" cy="1491836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9ECD11CB-C3EE-4CC9-9B59-FA24889C7A42}"/>
                  </a:ext>
                </a:extLst>
              </p:cNvPr>
              <p:cNvGrpSpPr/>
              <p:nvPr/>
            </p:nvGrpSpPr>
            <p:grpSpPr>
              <a:xfrm>
                <a:off x="760298" y="1507712"/>
                <a:ext cx="1644872" cy="933734"/>
                <a:chOff x="760298" y="1507712"/>
                <a:chExt cx="1644872" cy="933734"/>
              </a:xfrm>
            </p:grpSpPr>
            <p:sp>
              <p:nvSpPr>
                <p:cNvPr id="401" name="四角形: 角を丸くする 400">
                  <a:extLst>
                    <a:ext uri="{FF2B5EF4-FFF2-40B4-BE49-F238E27FC236}">
                      <a16:creationId xmlns:a16="http://schemas.microsoft.com/office/drawing/2014/main" id="{3EBB77CD-2AB8-4913-8DDB-630D962A09DB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212FA5AA-E778-4A2E-B7A6-B058E34622DA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四角形: 角を丸くする 402">
                  <a:extLst>
                    <a:ext uri="{FF2B5EF4-FFF2-40B4-BE49-F238E27FC236}">
                      <a16:creationId xmlns:a16="http://schemas.microsoft.com/office/drawing/2014/main" id="{24997A58-FB24-4601-8766-0B9C00621E2F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四角形: 角を丸くする 403">
                  <a:extLst>
                    <a:ext uri="{FF2B5EF4-FFF2-40B4-BE49-F238E27FC236}">
                      <a16:creationId xmlns:a16="http://schemas.microsoft.com/office/drawing/2014/main" id="{11FD4D35-DFA5-44B3-A4F5-030873CD408E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E8FA5551-AA87-438F-911A-4C377F246E01}"/>
                    </a:ext>
                  </a:extLst>
                </p:cNvPr>
                <p:cNvSpPr/>
                <p:nvPr/>
              </p:nvSpPr>
              <p:spPr>
                <a:xfrm>
                  <a:off x="1130153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0B3FBB34-B047-440F-9310-2F409CCE0F3B}"/>
                    </a:ext>
                  </a:extLst>
                </p:cNvPr>
                <p:cNvSpPr/>
                <p:nvPr/>
              </p:nvSpPr>
              <p:spPr>
                <a:xfrm>
                  <a:off x="1938114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CAA64491-F86E-4828-8F05-B5AC08EF2A17}"/>
                    </a:ext>
                  </a:extLst>
                </p:cNvPr>
                <p:cNvSpPr/>
                <p:nvPr/>
              </p:nvSpPr>
              <p:spPr>
                <a:xfrm rot="5400000">
                  <a:off x="1175999" y="1399901"/>
                  <a:ext cx="92488" cy="308110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月 407">
                  <a:extLst>
                    <a:ext uri="{FF2B5EF4-FFF2-40B4-BE49-F238E27FC236}">
                      <a16:creationId xmlns:a16="http://schemas.microsoft.com/office/drawing/2014/main" id="{6F66485A-F519-49EC-A721-E6DF14710EA9}"/>
                    </a:ext>
                  </a:extLst>
                </p:cNvPr>
                <p:cNvSpPr/>
                <p:nvPr/>
              </p:nvSpPr>
              <p:spPr>
                <a:xfrm rot="5400000">
                  <a:off x="1981352" y="1399902"/>
                  <a:ext cx="92486" cy="308110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3DD9F33E-C308-4ABC-9F03-1E5DE0E5DD08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393" name="楕円 32">
                  <a:extLst>
                    <a:ext uri="{FF2B5EF4-FFF2-40B4-BE49-F238E27FC236}">
                      <a16:creationId xmlns:a16="http://schemas.microsoft.com/office/drawing/2014/main" id="{3E172BAD-3740-4896-9AF2-8747E4F08B5A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5CD1B838-5E62-46CE-8D73-0500473B26E4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48D0A2AA-3275-45EA-98E7-BBEF90787BF2}"/>
                </a:ext>
              </a:extLst>
            </p:cNvPr>
            <p:cNvGrpSpPr/>
            <p:nvPr/>
          </p:nvGrpSpPr>
          <p:grpSpPr>
            <a:xfrm>
              <a:off x="4435392" y="2004269"/>
              <a:ext cx="843182" cy="207339"/>
              <a:chOff x="1629032" y="2235824"/>
              <a:chExt cx="843182" cy="37563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405A4E5E-DF37-4FC7-81D3-F72E7D6FF69A}"/>
                  </a:ext>
                </a:extLst>
              </p:cNvPr>
              <p:cNvSpPr/>
              <p:nvPr/>
            </p:nvSpPr>
            <p:spPr>
              <a:xfrm>
                <a:off x="1629032" y="2235824"/>
                <a:ext cx="843182" cy="156561"/>
              </a:xfrm>
              <a:custGeom>
                <a:avLst/>
                <a:gdLst>
                  <a:gd name="connsiteX0" fmla="*/ 45846 w 843182"/>
                  <a:gd name="connsiteY0" fmla="*/ 547 h 156561"/>
                  <a:gd name="connsiteX1" fmla="*/ 477807 w 843182"/>
                  <a:gd name="connsiteY1" fmla="*/ 52087 h 156561"/>
                  <a:gd name="connsiteX2" fmla="*/ 810084 w 843182"/>
                  <a:gd name="connsiteY2" fmla="*/ 83804 h 156561"/>
                  <a:gd name="connsiteX3" fmla="*/ 843182 w 843182"/>
                  <a:gd name="connsiteY3" fmla="*/ 93282 h 156561"/>
                  <a:gd name="connsiteX4" fmla="*/ 843182 w 843182"/>
                  <a:gd name="connsiteY4" fmla="*/ 145670 h 156561"/>
                  <a:gd name="connsiteX5" fmla="*/ 810084 w 843182"/>
                  <a:gd name="connsiteY5" fmla="*/ 136192 h 156561"/>
                  <a:gd name="connsiteX6" fmla="*/ 477807 w 843182"/>
                  <a:gd name="connsiteY6" fmla="*/ 104475 h 156561"/>
                  <a:gd name="connsiteX7" fmla="*/ 12619 w 843182"/>
                  <a:gd name="connsiteY7" fmla="*/ 60071 h 156561"/>
                  <a:gd name="connsiteX8" fmla="*/ 0 w 843182"/>
                  <a:gd name="connsiteY8" fmla="*/ 66395 h 156561"/>
                  <a:gd name="connsiteX9" fmla="*/ 0 w 843182"/>
                  <a:gd name="connsiteY9" fmla="*/ 13585 h 156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182" h="156561">
                    <a:moveTo>
                      <a:pt x="45846" y="547"/>
                    </a:moveTo>
                    <a:cubicBezTo>
                      <a:pt x="189833" y="-12052"/>
                      <a:pt x="333820" y="198690"/>
                      <a:pt x="477807" y="52087"/>
                    </a:cubicBezTo>
                    <a:cubicBezTo>
                      <a:pt x="588566" y="-60684"/>
                      <a:pt x="699325" y="37991"/>
                      <a:pt x="810084" y="83804"/>
                    </a:cubicBezTo>
                    <a:lnTo>
                      <a:pt x="843182" y="93282"/>
                    </a:lnTo>
                    <a:lnTo>
                      <a:pt x="843182" y="145670"/>
                    </a:lnTo>
                    <a:lnTo>
                      <a:pt x="810084" y="136192"/>
                    </a:lnTo>
                    <a:cubicBezTo>
                      <a:pt x="699325" y="90379"/>
                      <a:pt x="588566" y="-8296"/>
                      <a:pt x="477807" y="104475"/>
                    </a:cubicBezTo>
                    <a:cubicBezTo>
                      <a:pt x="322744" y="262355"/>
                      <a:pt x="167682" y="5800"/>
                      <a:pt x="12619" y="60071"/>
                    </a:cubicBezTo>
                    <a:lnTo>
                      <a:pt x="0" y="66395"/>
                    </a:lnTo>
                    <a:lnTo>
                      <a:pt x="0" y="135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C6FEE32B-1053-437F-81B8-2430E80657FF}"/>
                  </a:ext>
                </a:extLst>
              </p:cNvPr>
              <p:cNvSpPr/>
              <p:nvPr/>
            </p:nvSpPr>
            <p:spPr>
              <a:xfrm>
                <a:off x="1629032" y="2350124"/>
                <a:ext cx="843182" cy="156561"/>
              </a:xfrm>
              <a:custGeom>
                <a:avLst/>
                <a:gdLst>
                  <a:gd name="connsiteX0" fmla="*/ 45846 w 843182"/>
                  <a:gd name="connsiteY0" fmla="*/ 547 h 156561"/>
                  <a:gd name="connsiteX1" fmla="*/ 477807 w 843182"/>
                  <a:gd name="connsiteY1" fmla="*/ 52087 h 156561"/>
                  <a:gd name="connsiteX2" fmla="*/ 810084 w 843182"/>
                  <a:gd name="connsiteY2" fmla="*/ 83804 h 156561"/>
                  <a:gd name="connsiteX3" fmla="*/ 843182 w 843182"/>
                  <a:gd name="connsiteY3" fmla="*/ 93282 h 156561"/>
                  <a:gd name="connsiteX4" fmla="*/ 843182 w 843182"/>
                  <a:gd name="connsiteY4" fmla="*/ 145670 h 156561"/>
                  <a:gd name="connsiteX5" fmla="*/ 810084 w 843182"/>
                  <a:gd name="connsiteY5" fmla="*/ 136192 h 156561"/>
                  <a:gd name="connsiteX6" fmla="*/ 477807 w 843182"/>
                  <a:gd name="connsiteY6" fmla="*/ 104475 h 156561"/>
                  <a:gd name="connsiteX7" fmla="*/ 12619 w 843182"/>
                  <a:gd name="connsiteY7" fmla="*/ 60071 h 156561"/>
                  <a:gd name="connsiteX8" fmla="*/ 0 w 843182"/>
                  <a:gd name="connsiteY8" fmla="*/ 66395 h 156561"/>
                  <a:gd name="connsiteX9" fmla="*/ 0 w 843182"/>
                  <a:gd name="connsiteY9" fmla="*/ 13585 h 156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182" h="156561">
                    <a:moveTo>
                      <a:pt x="45846" y="547"/>
                    </a:moveTo>
                    <a:cubicBezTo>
                      <a:pt x="189833" y="-12052"/>
                      <a:pt x="333820" y="198690"/>
                      <a:pt x="477807" y="52087"/>
                    </a:cubicBezTo>
                    <a:cubicBezTo>
                      <a:pt x="588566" y="-60684"/>
                      <a:pt x="699325" y="37991"/>
                      <a:pt x="810084" y="83804"/>
                    </a:cubicBezTo>
                    <a:lnTo>
                      <a:pt x="843182" y="93282"/>
                    </a:lnTo>
                    <a:lnTo>
                      <a:pt x="843182" y="145670"/>
                    </a:lnTo>
                    <a:lnTo>
                      <a:pt x="810084" y="136192"/>
                    </a:lnTo>
                    <a:cubicBezTo>
                      <a:pt x="699325" y="90379"/>
                      <a:pt x="588566" y="-8296"/>
                      <a:pt x="477807" y="104475"/>
                    </a:cubicBezTo>
                    <a:cubicBezTo>
                      <a:pt x="322744" y="262355"/>
                      <a:pt x="167682" y="5800"/>
                      <a:pt x="12619" y="60071"/>
                    </a:cubicBezTo>
                    <a:lnTo>
                      <a:pt x="0" y="66395"/>
                    </a:lnTo>
                    <a:lnTo>
                      <a:pt x="0" y="135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8535D6DC-0E15-4063-907D-E2BC18CC3E43}"/>
                  </a:ext>
                </a:extLst>
              </p:cNvPr>
              <p:cNvSpPr/>
              <p:nvPr/>
            </p:nvSpPr>
            <p:spPr>
              <a:xfrm>
                <a:off x="1629032" y="2454899"/>
                <a:ext cx="843182" cy="156561"/>
              </a:xfrm>
              <a:custGeom>
                <a:avLst/>
                <a:gdLst>
                  <a:gd name="connsiteX0" fmla="*/ 45846 w 843182"/>
                  <a:gd name="connsiteY0" fmla="*/ 547 h 156561"/>
                  <a:gd name="connsiteX1" fmla="*/ 477807 w 843182"/>
                  <a:gd name="connsiteY1" fmla="*/ 52087 h 156561"/>
                  <a:gd name="connsiteX2" fmla="*/ 810084 w 843182"/>
                  <a:gd name="connsiteY2" fmla="*/ 83804 h 156561"/>
                  <a:gd name="connsiteX3" fmla="*/ 843182 w 843182"/>
                  <a:gd name="connsiteY3" fmla="*/ 93282 h 156561"/>
                  <a:gd name="connsiteX4" fmla="*/ 843182 w 843182"/>
                  <a:gd name="connsiteY4" fmla="*/ 145670 h 156561"/>
                  <a:gd name="connsiteX5" fmla="*/ 810084 w 843182"/>
                  <a:gd name="connsiteY5" fmla="*/ 136192 h 156561"/>
                  <a:gd name="connsiteX6" fmla="*/ 477807 w 843182"/>
                  <a:gd name="connsiteY6" fmla="*/ 104475 h 156561"/>
                  <a:gd name="connsiteX7" fmla="*/ 12619 w 843182"/>
                  <a:gd name="connsiteY7" fmla="*/ 60071 h 156561"/>
                  <a:gd name="connsiteX8" fmla="*/ 0 w 843182"/>
                  <a:gd name="connsiteY8" fmla="*/ 66395 h 156561"/>
                  <a:gd name="connsiteX9" fmla="*/ 0 w 843182"/>
                  <a:gd name="connsiteY9" fmla="*/ 13585 h 156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182" h="156561">
                    <a:moveTo>
                      <a:pt x="45846" y="547"/>
                    </a:moveTo>
                    <a:cubicBezTo>
                      <a:pt x="189833" y="-12052"/>
                      <a:pt x="333820" y="198690"/>
                      <a:pt x="477807" y="52087"/>
                    </a:cubicBezTo>
                    <a:cubicBezTo>
                      <a:pt x="588566" y="-60684"/>
                      <a:pt x="699325" y="37991"/>
                      <a:pt x="810084" y="83804"/>
                    </a:cubicBezTo>
                    <a:lnTo>
                      <a:pt x="843182" y="93282"/>
                    </a:lnTo>
                    <a:lnTo>
                      <a:pt x="843182" y="145670"/>
                    </a:lnTo>
                    <a:lnTo>
                      <a:pt x="810084" y="136192"/>
                    </a:lnTo>
                    <a:cubicBezTo>
                      <a:pt x="699325" y="90379"/>
                      <a:pt x="588566" y="-8296"/>
                      <a:pt x="477807" y="104475"/>
                    </a:cubicBezTo>
                    <a:cubicBezTo>
                      <a:pt x="322744" y="262355"/>
                      <a:pt x="167682" y="5800"/>
                      <a:pt x="12619" y="60071"/>
                    </a:cubicBezTo>
                    <a:lnTo>
                      <a:pt x="0" y="66395"/>
                    </a:lnTo>
                    <a:lnTo>
                      <a:pt x="0" y="135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3" name="アーチ 412">
              <a:extLst>
                <a:ext uri="{FF2B5EF4-FFF2-40B4-BE49-F238E27FC236}">
                  <a16:creationId xmlns:a16="http://schemas.microsoft.com/office/drawing/2014/main" id="{2433562B-2C0F-409D-804A-D6E2087C1131}"/>
                </a:ext>
              </a:extLst>
            </p:cNvPr>
            <p:cNvSpPr/>
            <p:nvPr/>
          </p:nvSpPr>
          <p:spPr>
            <a:xfrm rot="5400000" flipH="1">
              <a:off x="4120549" y="2454837"/>
              <a:ext cx="93238" cy="269914"/>
            </a:xfrm>
            <a:prstGeom prst="blockArc">
              <a:avLst>
                <a:gd name="adj1" fmla="val 10800000"/>
                <a:gd name="adj2" fmla="val 0"/>
                <a:gd name="adj3" fmla="val 3297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アーチ 413">
              <a:extLst>
                <a:ext uri="{FF2B5EF4-FFF2-40B4-BE49-F238E27FC236}">
                  <a16:creationId xmlns:a16="http://schemas.microsoft.com/office/drawing/2014/main" id="{069D7284-61F4-451C-8F5A-0BF381E94AE1}"/>
                </a:ext>
              </a:extLst>
            </p:cNvPr>
            <p:cNvSpPr/>
            <p:nvPr/>
          </p:nvSpPr>
          <p:spPr>
            <a:xfrm rot="16200000">
              <a:off x="5492081" y="2454837"/>
              <a:ext cx="93238" cy="269914"/>
            </a:xfrm>
            <a:prstGeom prst="blockArc">
              <a:avLst>
                <a:gd name="adj1" fmla="val 10800000"/>
                <a:gd name="adj2" fmla="val 0"/>
                <a:gd name="adj3" fmla="val 3297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8" name="グループ化 967">
            <a:extLst>
              <a:ext uri="{FF2B5EF4-FFF2-40B4-BE49-F238E27FC236}">
                <a16:creationId xmlns:a16="http://schemas.microsoft.com/office/drawing/2014/main" id="{472463A8-5A08-412A-81E1-EBAD7C5E4075}"/>
              </a:ext>
            </a:extLst>
          </p:cNvPr>
          <p:cNvGrpSpPr/>
          <p:nvPr/>
        </p:nvGrpSpPr>
        <p:grpSpPr>
          <a:xfrm>
            <a:off x="7946876" y="4737272"/>
            <a:ext cx="1471356" cy="1538875"/>
            <a:chOff x="8918426" y="1460318"/>
            <a:chExt cx="2163834" cy="2263130"/>
          </a:xfrm>
        </p:grpSpPr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AE3A9E15-B922-47E9-8B62-382146025EA6}"/>
                </a:ext>
              </a:extLst>
            </p:cNvPr>
            <p:cNvGrpSpPr/>
            <p:nvPr/>
          </p:nvGrpSpPr>
          <p:grpSpPr>
            <a:xfrm>
              <a:off x="8918426" y="1800772"/>
              <a:ext cx="2163834" cy="1922676"/>
              <a:chOff x="537385" y="1076872"/>
              <a:chExt cx="2163834" cy="1922676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09DE2FE3-5D9C-4441-A2EE-9510722FBC4D}"/>
                  </a:ext>
                </a:extLst>
              </p:cNvPr>
              <p:cNvGrpSpPr/>
              <p:nvPr/>
            </p:nvGrpSpPr>
            <p:grpSpPr>
              <a:xfrm>
                <a:off x="537385" y="1076872"/>
                <a:ext cx="2163834" cy="1887369"/>
                <a:chOff x="537385" y="1076872"/>
                <a:chExt cx="2163834" cy="1887369"/>
              </a:xfrm>
            </p:grpSpPr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9008E89C-B92B-489E-92D4-4C237F9E3668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81C57B25-3EE5-47A9-9EC2-214A0F1F6FDE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4A30B1A6-F16B-4632-8793-83515B7E8A2F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AA6068E1-08A7-4775-A649-78FD6BBC8D7A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F073D6A6-462E-4818-A3E1-5DEA8897FBA8}"/>
                    </a:ext>
                  </a:extLst>
                </p:cNvPr>
                <p:cNvSpPr/>
                <p:nvPr/>
              </p:nvSpPr>
              <p:spPr>
                <a:xfrm>
                  <a:off x="761900" y="1076872"/>
                  <a:ext cx="1714804" cy="18873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四角形: 角を丸くする 476">
                  <a:extLst>
                    <a:ext uri="{FF2B5EF4-FFF2-40B4-BE49-F238E27FC236}">
                      <a16:creationId xmlns:a16="http://schemas.microsoft.com/office/drawing/2014/main" id="{1AF66AFE-7905-4C6B-B9A6-4612135B2244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E9FB1F01-7A12-4295-B127-C4939CCB2477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四角形: 角を丸くする 478">
                  <a:extLst>
                    <a:ext uri="{FF2B5EF4-FFF2-40B4-BE49-F238E27FC236}">
                      <a16:creationId xmlns:a16="http://schemas.microsoft.com/office/drawing/2014/main" id="{D261664B-7B23-4C26-9FA4-D8064E7DD2B4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四角形: 角を丸くする 479">
                  <a:extLst>
                    <a:ext uri="{FF2B5EF4-FFF2-40B4-BE49-F238E27FC236}">
                      <a16:creationId xmlns:a16="http://schemas.microsoft.com/office/drawing/2014/main" id="{9BA712AA-213C-49D9-B334-8D50412E319D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B07CBD56-7C50-4D69-B27C-5C98320A92A2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469" name="楕円 32">
                  <a:extLst>
                    <a:ext uri="{FF2B5EF4-FFF2-40B4-BE49-F238E27FC236}">
                      <a16:creationId xmlns:a16="http://schemas.microsoft.com/office/drawing/2014/main" id="{BFCB6C64-E622-4721-9F98-A6C9B309C279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549B32A0-EF17-44C1-A214-B141B85810CC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69FC179F-8AF0-4705-A5A7-91AB8AE4A958}"/>
                </a:ext>
              </a:extLst>
            </p:cNvPr>
            <p:cNvGrpSpPr/>
            <p:nvPr/>
          </p:nvGrpSpPr>
          <p:grpSpPr>
            <a:xfrm>
              <a:off x="9083163" y="1460318"/>
              <a:ext cx="1841939" cy="980181"/>
              <a:chOff x="7736589" y="2793151"/>
              <a:chExt cx="1590521" cy="944399"/>
            </a:xfrm>
          </p:grpSpPr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9EEE67A5-E251-46FD-A1E1-7B4AE31C5E09}"/>
                  </a:ext>
                </a:extLst>
              </p:cNvPr>
              <p:cNvSpPr/>
              <p:nvPr/>
            </p:nvSpPr>
            <p:spPr bwMode="auto">
              <a:xfrm>
                <a:off x="7791218" y="2793151"/>
                <a:ext cx="1471031" cy="910233"/>
              </a:xfrm>
              <a:custGeom>
                <a:avLst/>
                <a:gdLst>
                  <a:gd name="connsiteX0" fmla="*/ 735516 w 1471031"/>
                  <a:gd name="connsiteY0" fmla="*/ 0 h 910233"/>
                  <a:gd name="connsiteX1" fmla="*/ 1471031 w 1471031"/>
                  <a:gd name="connsiteY1" fmla="*/ 735514 h 910233"/>
                  <a:gd name="connsiteX2" fmla="*/ 1456088 w 1471031"/>
                  <a:gd name="connsiteY2" fmla="*/ 883747 h 910233"/>
                  <a:gd name="connsiteX3" fmla="*/ 1447866 w 1471031"/>
                  <a:gd name="connsiteY3" fmla="*/ 910233 h 910233"/>
                  <a:gd name="connsiteX4" fmla="*/ 1307767 w 1471031"/>
                  <a:gd name="connsiteY4" fmla="*/ 872188 h 910233"/>
                  <a:gd name="connsiteX5" fmla="*/ 735516 w 1471031"/>
                  <a:gd name="connsiteY5" fmla="*/ 814388 h 910233"/>
                  <a:gd name="connsiteX6" fmla="*/ 163265 w 1471031"/>
                  <a:gd name="connsiteY6" fmla="*/ 872188 h 910233"/>
                  <a:gd name="connsiteX7" fmla="*/ 23165 w 1471031"/>
                  <a:gd name="connsiteY7" fmla="*/ 910233 h 910233"/>
                  <a:gd name="connsiteX8" fmla="*/ 14944 w 1471031"/>
                  <a:gd name="connsiteY8" fmla="*/ 883747 h 910233"/>
                  <a:gd name="connsiteX9" fmla="*/ 0 w 1471031"/>
                  <a:gd name="connsiteY9" fmla="*/ 735514 h 910233"/>
                  <a:gd name="connsiteX10" fmla="*/ 735516 w 1471031"/>
                  <a:gd name="connsiteY10" fmla="*/ 0 h 91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1031" h="910233">
                    <a:moveTo>
                      <a:pt x="735516" y="0"/>
                    </a:moveTo>
                    <a:cubicBezTo>
                      <a:pt x="1141729" y="0"/>
                      <a:pt x="1471031" y="329300"/>
                      <a:pt x="1471031" y="735514"/>
                    </a:cubicBezTo>
                    <a:cubicBezTo>
                      <a:pt x="1471031" y="786290"/>
                      <a:pt x="1465886" y="835865"/>
                      <a:pt x="1456088" y="883747"/>
                    </a:cubicBezTo>
                    <a:lnTo>
                      <a:pt x="1447866" y="910233"/>
                    </a:lnTo>
                    <a:lnTo>
                      <a:pt x="1307767" y="872188"/>
                    </a:lnTo>
                    <a:cubicBezTo>
                      <a:pt x="1131880" y="834970"/>
                      <a:pt x="938502" y="814388"/>
                      <a:pt x="735516" y="814388"/>
                    </a:cubicBezTo>
                    <a:cubicBezTo>
                      <a:pt x="532530" y="814388"/>
                      <a:pt x="339152" y="834970"/>
                      <a:pt x="163265" y="872188"/>
                    </a:cubicBezTo>
                    <a:lnTo>
                      <a:pt x="23165" y="910233"/>
                    </a:lnTo>
                    <a:lnTo>
                      <a:pt x="14944" y="883747"/>
                    </a:lnTo>
                    <a:cubicBezTo>
                      <a:pt x="5146" y="835865"/>
                      <a:pt x="0" y="786290"/>
                      <a:pt x="0" y="735514"/>
                    </a:cubicBezTo>
                    <a:cubicBezTo>
                      <a:pt x="0" y="329300"/>
                      <a:pt x="329302" y="0"/>
                      <a:pt x="73551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4EA3E1C7-5210-40A3-B628-233FA7A43586}"/>
                  </a:ext>
                </a:extLst>
              </p:cNvPr>
              <p:cNvSpPr/>
              <p:nvPr/>
            </p:nvSpPr>
            <p:spPr bwMode="auto">
              <a:xfrm>
                <a:off x="7736589" y="3220486"/>
                <a:ext cx="1590521" cy="517064"/>
              </a:xfrm>
              <a:custGeom>
                <a:avLst/>
                <a:gdLst>
                  <a:gd name="connsiteX0" fmla="*/ 794946 w 1590521"/>
                  <a:gd name="connsiteY0" fmla="*/ 0 h 517064"/>
                  <a:gd name="connsiteX1" fmla="*/ 1570273 w 1590521"/>
                  <a:gd name="connsiteY1" fmla="*/ 156029 h 517064"/>
                  <a:gd name="connsiteX2" fmla="*/ 1570424 w 1590521"/>
                  <a:gd name="connsiteY2" fmla="*/ 156400 h 517064"/>
                  <a:gd name="connsiteX3" fmla="*/ 1572068 w 1590521"/>
                  <a:gd name="connsiteY3" fmla="*/ 157508 h 517064"/>
                  <a:gd name="connsiteX4" fmla="*/ 1590521 w 1590521"/>
                  <a:gd name="connsiteY4" fmla="*/ 202058 h 517064"/>
                  <a:gd name="connsiteX5" fmla="*/ 1590521 w 1590521"/>
                  <a:gd name="connsiteY5" fmla="*/ 454061 h 517064"/>
                  <a:gd name="connsiteX6" fmla="*/ 1527518 w 1590521"/>
                  <a:gd name="connsiteY6" fmla="*/ 517064 h 517064"/>
                  <a:gd name="connsiteX7" fmla="*/ 1525215 w 1590521"/>
                  <a:gd name="connsiteY7" fmla="*/ 517064 h 517064"/>
                  <a:gd name="connsiteX8" fmla="*/ 1524159 w 1590521"/>
                  <a:gd name="connsiteY8" fmla="*/ 516224 h 517064"/>
                  <a:gd name="connsiteX9" fmla="*/ 794946 w 1590521"/>
                  <a:gd name="connsiteY9" fmla="*/ 396876 h 517064"/>
                  <a:gd name="connsiteX10" fmla="*/ 65734 w 1590521"/>
                  <a:gd name="connsiteY10" fmla="*/ 516224 h 517064"/>
                  <a:gd name="connsiteX11" fmla="*/ 64678 w 1590521"/>
                  <a:gd name="connsiteY11" fmla="*/ 517064 h 517064"/>
                  <a:gd name="connsiteX12" fmla="*/ 63003 w 1590521"/>
                  <a:gd name="connsiteY12" fmla="*/ 517064 h 517064"/>
                  <a:gd name="connsiteX13" fmla="*/ 0 w 1590521"/>
                  <a:gd name="connsiteY13" fmla="*/ 454061 h 517064"/>
                  <a:gd name="connsiteX14" fmla="*/ 0 w 1590521"/>
                  <a:gd name="connsiteY14" fmla="*/ 202058 h 517064"/>
                  <a:gd name="connsiteX15" fmla="*/ 18453 w 1590521"/>
                  <a:gd name="connsiteY15" fmla="*/ 157508 h 517064"/>
                  <a:gd name="connsiteX16" fmla="*/ 19230 w 1590521"/>
                  <a:gd name="connsiteY16" fmla="*/ 156985 h 517064"/>
                  <a:gd name="connsiteX17" fmla="*/ 19620 w 1590521"/>
                  <a:gd name="connsiteY17" fmla="*/ 156029 h 517064"/>
                  <a:gd name="connsiteX18" fmla="*/ 794946 w 1590521"/>
                  <a:gd name="connsiteY18" fmla="*/ 0 h 517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0521" h="517064">
                    <a:moveTo>
                      <a:pt x="794946" y="0"/>
                    </a:moveTo>
                    <a:cubicBezTo>
                      <a:pt x="1177392" y="0"/>
                      <a:pt x="1496477" y="66983"/>
                      <a:pt x="1570273" y="156029"/>
                    </a:cubicBezTo>
                    <a:lnTo>
                      <a:pt x="1570424" y="156400"/>
                    </a:lnTo>
                    <a:lnTo>
                      <a:pt x="1572068" y="157508"/>
                    </a:lnTo>
                    <a:cubicBezTo>
                      <a:pt x="1583470" y="168909"/>
                      <a:pt x="1590521" y="184660"/>
                      <a:pt x="1590521" y="202058"/>
                    </a:cubicBezTo>
                    <a:lnTo>
                      <a:pt x="1590521" y="454061"/>
                    </a:lnTo>
                    <a:cubicBezTo>
                      <a:pt x="1590521" y="488857"/>
                      <a:pt x="1562314" y="517064"/>
                      <a:pt x="1527518" y="517064"/>
                    </a:cubicBezTo>
                    <a:lnTo>
                      <a:pt x="1525215" y="517064"/>
                    </a:lnTo>
                    <a:lnTo>
                      <a:pt x="1524159" y="516224"/>
                    </a:lnTo>
                    <a:cubicBezTo>
                      <a:pt x="1404017" y="446088"/>
                      <a:pt x="1122757" y="396876"/>
                      <a:pt x="794946" y="396876"/>
                    </a:cubicBezTo>
                    <a:cubicBezTo>
                      <a:pt x="467136" y="396876"/>
                      <a:pt x="185876" y="446088"/>
                      <a:pt x="65734" y="516224"/>
                    </a:cubicBezTo>
                    <a:lnTo>
                      <a:pt x="64678" y="517064"/>
                    </a:lnTo>
                    <a:lnTo>
                      <a:pt x="63003" y="517064"/>
                    </a:lnTo>
                    <a:cubicBezTo>
                      <a:pt x="28207" y="517064"/>
                      <a:pt x="0" y="488857"/>
                      <a:pt x="0" y="454061"/>
                    </a:cubicBezTo>
                    <a:lnTo>
                      <a:pt x="0" y="202058"/>
                    </a:lnTo>
                    <a:cubicBezTo>
                      <a:pt x="0" y="184660"/>
                      <a:pt x="7052" y="168909"/>
                      <a:pt x="18453" y="157508"/>
                    </a:cubicBezTo>
                    <a:lnTo>
                      <a:pt x="19230" y="156985"/>
                    </a:lnTo>
                    <a:lnTo>
                      <a:pt x="19620" y="156029"/>
                    </a:lnTo>
                    <a:cubicBezTo>
                      <a:pt x="93415" y="66983"/>
                      <a:pt x="412500" y="0"/>
                      <a:pt x="794946" y="0"/>
                    </a:cubicBez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8D0E889C-31F5-49C6-A28F-C841501F94FF}"/>
                </a:ext>
              </a:extLst>
            </p:cNvPr>
            <p:cNvGrpSpPr/>
            <p:nvPr/>
          </p:nvGrpSpPr>
          <p:grpSpPr>
            <a:xfrm>
              <a:off x="9164618" y="2337181"/>
              <a:ext cx="1674767" cy="488088"/>
              <a:chOff x="5857005" y="1452058"/>
              <a:chExt cx="1878448" cy="547448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7B02DE21-61ED-4C6A-BBE3-7C15573E6DC6}"/>
                  </a:ext>
                </a:extLst>
              </p:cNvPr>
              <p:cNvSpPr/>
              <p:nvPr/>
            </p:nvSpPr>
            <p:spPr>
              <a:xfrm>
                <a:off x="5857005" y="1452058"/>
                <a:ext cx="1878448" cy="547448"/>
              </a:xfrm>
              <a:custGeom>
                <a:avLst/>
                <a:gdLst>
                  <a:gd name="connsiteX0" fmla="*/ 91243 w 1878448"/>
                  <a:gd name="connsiteY0" fmla="*/ 0 h 547448"/>
                  <a:gd name="connsiteX1" fmla="*/ 817020 w 1878448"/>
                  <a:gd name="connsiteY1" fmla="*/ 0 h 547448"/>
                  <a:gd name="connsiteX2" fmla="*/ 852536 w 1878448"/>
                  <a:gd name="connsiteY2" fmla="*/ 7170 h 547448"/>
                  <a:gd name="connsiteX3" fmla="*/ 870170 w 1878448"/>
                  <a:gd name="connsiteY3" fmla="*/ 19059 h 547448"/>
                  <a:gd name="connsiteX4" fmla="*/ 876749 w 1878448"/>
                  <a:gd name="connsiteY4" fmla="*/ 16557 h 547448"/>
                  <a:gd name="connsiteX5" fmla="*/ 929026 w 1878448"/>
                  <a:gd name="connsiteY5" fmla="*/ 8527 h 547448"/>
                  <a:gd name="connsiteX6" fmla="*/ 981822 w 1878448"/>
                  <a:gd name="connsiteY6" fmla="*/ 11682 h 547448"/>
                  <a:gd name="connsiteX7" fmla="*/ 1008314 w 1878448"/>
                  <a:gd name="connsiteY7" fmla="*/ 19036 h 547448"/>
                  <a:gd name="connsiteX8" fmla="*/ 1025912 w 1878448"/>
                  <a:gd name="connsiteY8" fmla="*/ 7170 h 547448"/>
                  <a:gd name="connsiteX9" fmla="*/ 1061428 w 1878448"/>
                  <a:gd name="connsiteY9" fmla="*/ 0 h 547448"/>
                  <a:gd name="connsiteX10" fmla="*/ 1787205 w 1878448"/>
                  <a:gd name="connsiteY10" fmla="*/ 0 h 547448"/>
                  <a:gd name="connsiteX11" fmla="*/ 1878448 w 1878448"/>
                  <a:gd name="connsiteY11" fmla="*/ 91243 h 547448"/>
                  <a:gd name="connsiteX12" fmla="*/ 1878448 w 1878448"/>
                  <a:gd name="connsiteY12" fmla="*/ 273724 h 547448"/>
                  <a:gd name="connsiteX13" fmla="*/ 1604724 w 1878448"/>
                  <a:gd name="connsiteY13" fmla="*/ 547448 h 547448"/>
                  <a:gd name="connsiteX14" fmla="*/ 1243909 w 1878448"/>
                  <a:gd name="connsiteY14" fmla="*/ 547447 h 547448"/>
                  <a:gd name="connsiteX15" fmla="*/ 970185 w 1878448"/>
                  <a:gd name="connsiteY15" fmla="*/ 273723 h 547448"/>
                  <a:gd name="connsiteX16" fmla="*/ 970185 w 1878448"/>
                  <a:gd name="connsiteY16" fmla="*/ 205644 h 547448"/>
                  <a:gd name="connsiteX17" fmla="*/ 963114 w 1878448"/>
                  <a:gd name="connsiteY17" fmla="*/ 200944 h 547448"/>
                  <a:gd name="connsiteX18" fmla="*/ 937755 w 1878448"/>
                  <a:gd name="connsiteY18" fmla="*/ 196731 h 547448"/>
                  <a:gd name="connsiteX19" fmla="*/ 912896 w 1878448"/>
                  <a:gd name="connsiteY19" fmla="*/ 203274 h 547448"/>
                  <a:gd name="connsiteX20" fmla="*/ 908263 w 1878448"/>
                  <a:gd name="connsiteY20" fmla="*/ 207015 h 547448"/>
                  <a:gd name="connsiteX21" fmla="*/ 908263 w 1878448"/>
                  <a:gd name="connsiteY21" fmla="*/ 273724 h 547448"/>
                  <a:gd name="connsiteX22" fmla="*/ 634539 w 1878448"/>
                  <a:gd name="connsiteY22" fmla="*/ 547448 h 547448"/>
                  <a:gd name="connsiteX23" fmla="*/ 273724 w 1878448"/>
                  <a:gd name="connsiteY23" fmla="*/ 547447 h 547448"/>
                  <a:gd name="connsiteX24" fmla="*/ 0 w 1878448"/>
                  <a:gd name="connsiteY24" fmla="*/ 273723 h 547448"/>
                  <a:gd name="connsiteX25" fmla="*/ 0 w 1878448"/>
                  <a:gd name="connsiteY25" fmla="*/ 91243 h 547448"/>
                  <a:gd name="connsiteX26" fmla="*/ 91243 w 1878448"/>
                  <a:gd name="connsiteY26" fmla="*/ 0 h 547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78448" h="547448">
                    <a:moveTo>
                      <a:pt x="91243" y="0"/>
                    </a:moveTo>
                    <a:lnTo>
                      <a:pt x="817020" y="0"/>
                    </a:lnTo>
                    <a:cubicBezTo>
                      <a:pt x="829618" y="0"/>
                      <a:pt x="841620" y="2553"/>
                      <a:pt x="852536" y="7170"/>
                    </a:cubicBezTo>
                    <a:lnTo>
                      <a:pt x="870170" y="19059"/>
                    </a:lnTo>
                    <a:lnTo>
                      <a:pt x="876749" y="16557"/>
                    </a:lnTo>
                    <a:cubicBezTo>
                      <a:pt x="893700" y="12074"/>
                      <a:pt x="911212" y="9354"/>
                      <a:pt x="929026" y="8527"/>
                    </a:cubicBezTo>
                    <a:cubicBezTo>
                      <a:pt x="946840" y="7701"/>
                      <a:pt x="964530" y="8788"/>
                      <a:pt x="981822" y="11682"/>
                    </a:cubicBezTo>
                    <a:lnTo>
                      <a:pt x="1008314" y="19036"/>
                    </a:lnTo>
                    <a:lnTo>
                      <a:pt x="1025912" y="7170"/>
                    </a:lnTo>
                    <a:cubicBezTo>
                      <a:pt x="1036829" y="2553"/>
                      <a:pt x="1048830" y="0"/>
                      <a:pt x="1061428" y="0"/>
                    </a:cubicBezTo>
                    <a:lnTo>
                      <a:pt x="1787205" y="0"/>
                    </a:lnTo>
                    <a:cubicBezTo>
                      <a:pt x="1837597" y="0"/>
                      <a:pt x="1878448" y="40851"/>
                      <a:pt x="1878448" y="91243"/>
                    </a:cubicBezTo>
                    <a:lnTo>
                      <a:pt x="1878448" y="273724"/>
                    </a:lnTo>
                    <a:cubicBezTo>
                      <a:pt x="1878448" y="424898"/>
                      <a:pt x="1755898" y="547448"/>
                      <a:pt x="1604724" y="547448"/>
                    </a:cubicBezTo>
                    <a:lnTo>
                      <a:pt x="1243909" y="547447"/>
                    </a:lnTo>
                    <a:cubicBezTo>
                      <a:pt x="1092735" y="547447"/>
                      <a:pt x="970185" y="424897"/>
                      <a:pt x="970185" y="273723"/>
                    </a:cubicBezTo>
                    <a:lnTo>
                      <a:pt x="970185" y="205644"/>
                    </a:lnTo>
                    <a:lnTo>
                      <a:pt x="963114" y="200944"/>
                    </a:lnTo>
                    <a:cubicBezTo>
                      <a:pt x="955141" y="197800"/>
                      <a:pt x="946509" y="196325"/>
                      <a:pt x="937755" y="196731"/>
                    </a:cubicBezTo>
                    <a:cubicBezTo>
                      <a:pt x="929002" y="197137"/>
                      <a:pt x="920544" y="199405"/>
                      <a:pt x="912896" y="203274"/>
                    </a:cubicBezTo>
                    <a:lnTo>
                      <a:pt x="908263" y="207015"/>
                    </a:lnTo>
                    <a:lnTo>
                      <a:pt x="908263" y="273724"/>
                    </a:lnTo>
                    <a:cubicBezTo>
                      <a:pt x="908263" y="424898"/>
                      <a:pt x="785713" y="547448"/>
                      <a:pt x="634539" y="547448"/>
                    </a:cubicBezTo>
                    <a:lnTo>
                      <a:pt x="273724" y="547447"/>
                    </a:lnTo>
                    <a:cubicBezTo>
                      <a:pt x="122550" y="547447"/>
                      <a:pt x="0" y="424897"/>
                      <a:pt x="0" y="273723"/>
                    </a:cubicBezTo>
                    <a:lnTo>
                      <a:pt x="0" y="91243"/>
                    </a:lnTo>
                    <a:cubicBezTo>
                      <a:pt x="0" y="40851"/>
                      <a:pt x="40851" y="0"/>
                      <a:pt x="9124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8DDCF848-1B9A-465A-9400-82CFBE1443E4}"/>
                  </a:ext>
                </a:extLst>
              </p:cNvPr>
              <p:cNvSpPr/>
              <p:nvPr/>
            </p:nvSpPr>
            <p:spPr>
              <a:xfrm>
                <a:off x="7304627" y="1492396"/>
                <a:ext cx="303219" cy="323065"/>
              </a:xfrm>
              <a:custGeom>
                <a:avLst/>
                <a:gdLst>
                  <a:gd name="connsiteX0" fmla="*/ 244873 w 303219"/>
                  <a:gd name="connsiteY0" fmla="*/ 0 h 323065"/>
                  <a:gd name="connsiteX1" fmla="*/ 303219 w 303219"/>
                  <a:gd name="connsiteY1" fmla="*/ 0 h 323065"/>
                  <a:gd name="connsiteX2" fmla="*/ 153596 w 303219"/>
                  <a:gd name="connsiteY2" fmla="*/ 323065 h 323065"/>
                  <a:gd name="connsiteX3" fmla="*/ 95250 w 303219"/>
                  <a:gd name="connsiteY3" fmla="*/ 323065 h 323065"/>
                  <a:gd name="connsiteX4" fmla="*/ 149623 w 303219"/>
                  <a:gd name="connsiteY4" fmla="*/ 0 h 323065"/>
                  <a:gd name="connsiteX5" fmla="*/ 207969 w 303219"/>
                  <a:gd name="connsiteY5" fmla="*/ 0 h 323065"/>
                  <a:gd name="connsiteX6" fmla="*/ 58346 w 303219"/>
                  <a:gd name="connsiteY6" fmla="*/ 323065 h 323065"/>
                  <a:gd name="connsiteX7" fmla="*/ 0 w 303219"/>
                  <a:gd name="connsiteY7" fmla="*/ 323065 h 32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3219" h="323065">
                    <a:moveTo>
                      <a:pt x="244873" y="0"/>
                    </a:moveTo>
                    <a:lnTo>
                      <a:pt x="303219" y="0"/>
                    </a:lnTo>
                    <a:lnTo>
                      <a:pt x="153596" y="323065"/>
                    </a:lnTo>
                    <a:lnTo>
                      <a:pt x="95250" y="323065"/>
                    </a:lnTo>
                    <a:close/>
                    <a:moveTo>
                      <a:pt x="149623" y="0"/>
                    </a:moveTo>
                    <a:lnTo>
                      <a:pt x="207969" y="0"/>
                    </a:lnTo>
                    <a:lnTo>
                      <a:pt x="58346" y="323065"/>
                    </a:lnTo>
                    <a:lnTo>
                      <a:pt x="0" y="32306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B611ECA2-CE3F-449F-BA85-6AECFF6482BF}"/>
                  </a:ext>
                </a:extLst>
              </p:cNvPr>
              <p:cNvSpPr/>
              <p:nvPr/>
            </p:nvSpPr>
            <p:spPr>
              <a:xfrm>
                <a:off x="6340221" y="1492396"/>
                <a:ext cx="303219" cy="323065"/>
              </a:xfrm>
              <a:custGeom>
                <a:avLst/>
                <a:gdLst>
                  <a:gd name="connsiteX0" fmla="*/ 244873 w 303219"/>
                  <a:gd name="connsiteY0" fmla="*/ 0 h 323065"/>
                  <a:gd name="connsiteX1" fmla="*/ 303219 w 303219"/>
                  <a:gd name="connsiteY1" fmla="*/ 0 h 323065"/>
                  <a:gd name="connsiteX2" fmla="*/ 153596 w 303219"/>
                  <a:gd name="connsiteY2" fmla="*/ 323065 h 323065"/>
                  <a:gd name="connsiteX3" fmla="*/ 95250 w 303219"/>
                  <a:gd name="connsiteY3" fmla="*/ 323065 h 323065"/>
                  <a:gd name="connsiteX4" fmla="*/ 149623 w 303219"/>
                  <a:gd name="connsiteY4" fmla="*/ 0 h 323065"/>
                  <a:gd name="connsiteX5" fmla="*/ 207969 w 303219"/>
                  <a:gd name="connsiteY5" fmla="*/ 0 h 323065"/>
                  <a:gd name="connsiteX6" fmla="*/ 58346 w 303219"/>
                  <a:gd name="connsiteY6" fmla="*/ 323065 h 323065"/>
                  <a:gd name="connsiteX7" fmla="*/ 0 w 303219"/>
                  <a:gd name="connsiteY7" fmla="*/ 323065 h 32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3219" h="323065">
                    <a:moveTo>
                      <a:pt x="244873" y="0"/>
                    </a:moveTo>
                    <a:lnTo>
                      <a:pt x="303219" y="0"/>
                    </a:lnTo>
                    <a:lnTo>
                      <a:pt x="153596" y="323065"/>
                    </a:lnTo>
                    <a:lnTo>
                      <a:pt x="95250" y="323065"/>
                    </a:lnTo>
                    <a:close/>
                    <a:moveTo>
                      <a:pt x="149623" y="0"/>
                    </a:moveTo>
                    <a:lnTo>
                      <a:pt x="207969" y="0"/>
                    </a:lnTo>
                    <a:lnTo>
                      <a:pt x="58346" y="323065"/>
                    </a:lnTo>
                    <a:lnTo>
                      <a:pt x="0" y="32306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D7462277-0B9E-4E1F-A8F6-63508471CDC6}"/>
              </a:ext>
            </a:extLst>
          </p:cNvPr>
          <p:cNvGrpSpPr/>
          <p:nvPr/>
        </p:nvGrpSpPr>
        <p:grpSpPr>
          <a:xfrm>
            <a:off x="4253943" y="2792918"/>
            <a:ext cx="1471356" cy="1545458"/>
            <a:chOff x="6663865" y="726736"/>
            <a:chExt cx="2163834" cy="2272812"/>
          </a:xfrm>
        </p:grpSpPr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49C3291B-5DC5-41AA-921F-52B09D5C8E94}"/>
                </a:ext>
              </a:extLst>
            </p:cNvPr>
            <p:cNvSpPr/>
            <p:nvPr/>
          </p:nvSpPr>
          <p:spPr>
            <a:xfrm>
              <a:off x="6804327" y="726736"/>
              <a:ext cx="1891099" cy="1940481"/>
            </a:xfrm>
            <a:prstGeom prst="ellipse">
              <a:avLst/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ECE5634A-87D9-4150-B993-AF779B4B0051}"/>
                </a:ext>
              </a:extLst>
            </p:cNvPr>
            <p:cNvGrpSpPr/>
            <p:nvPr/>
          </p:nvGrpSpPr>
          <p:grpSpPr>
            <a:xfrm>
              <a:off x="6663865" y="990301"/>
              <a:ext cx="2163834" cy="1973940"/>
              <a:chOff x="537385" y="990301"/>
              <a:chExt cx="2163834" cy="1973940"/>
            </a:xfrm>
          </p:grpSpPr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7F17CEEB-A578-43DD-AEE3-F61EA539D630}"/>
                  </a:ext>
                </a:extLst>
              </p:cNvPr>
              <p:cNvSpPr/>
              <p:nvPr/>
            </p:nvSpPr>
            <p:spPr>
              <a:xfrm rot="20700000">
                <a:off x="537385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B4172677-5E4A-440D-8159-DE1D431F0B92}"/>
                  </a:ext>
                </a:extLst>
              </p:cNvPr>
              <p:cNvSpPr/>
              <p:nvPr/>
            </p:nvSpPr>
            <p:spPr>
              <a:xfrm rot="20700000">
                <a:off x="626582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5F8FC8CA-01C5-4C3D-9A5F-0EE2D460295A}"/>
                  </a:ext>
                </a:extLst>
              </p:cNvPr>
              <p:cNvSpPr/>
              <p:nvPr/>
            </p:nvSpPr>
            <p:spPr>
              <a:xfrm rot="900000" flipH="1">
                <a:off x="2252189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0D9B3717-F73B-4AFA-9FDF-31DBDFCDDE78}"/>
                  </a:ext>
                </a:extLst>
              </p:cNvPr>
              <p:cNvSpPr/>
              <p:nvPr/>
            </p:nvSpPr>
            <p:spPr>
              <a:xfrm rot="900000" flipH="1">
                <a:off x="2304667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34330CAA-F2C2-4C16-86E0-B8193865C6A3}"/>
                  </a:ext>
                </a:extLst>
              </p:cNvPr>
              <p:cNvSpPr/>
              <p:nvPr/>
            </p:nvSpPr>
            <p:spPr>
              <a:xfrm>
                <a:off x="761900" y="990301"/>
                <a:ext cx="1714804" cy="19739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角を丸くする 537">
                <a:extLst>
                  <a:ext uri="{FF2B5EF4-FFF2-40B4-BE49-F238E27FC236}">
                    <a16:creationId xmlns:a16="http://schemas.microsoft.com/office/drawing/2014/main" id="{A001FFA4-4570-42C8-A38B-6B3BF2A0A01A}"/>
                  </a:ext>
                </a:extLst>
              </p:cNvPr>
              <p:cNvSpPr/>
              <p:nvPr/>
            </p:nvSpPr>
            <p:spPr>
              <a:xfrm rot="20700000">
                <a:off x="842543" y="168494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四角形: 角を丸くする 538">
                <a:extLst>
                  <a:ext uri="{FF2B5EF4-FFF2-40B4-BE49-F238E27FC236}">
                    <a16:creationId xmlns:a16="http://schemas.microsoft.com/office/drawing/2014/main" id="{3B034FB0-181E-438B-AC45-8E1EDF96C4F4}"/>
                  </a:ext>
                </a:extLst>
              </p:cNvPr>
              <p:cNvSpPr/>
              <p:nvPr/>
            </p:nvSpPr>
            <p:spPr>
              <a:xfrm rot="900000" flipH="1">
                <a:off x="2347850" y="169345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DC1CD4C0-6B38-4691-8F14-2536DF35EDE1}"/>
                  </a:ext>
                </a:extLst>
              </p:cNvPr>
              <p:cNvSpPr/>
              <p:nvPr/>
            </p:nvSpPr>
            <p:spPr>
              <a:xfrm rot="13500000">
                <a:off x="827861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F6D0D742-5BDF-403F-AD4B-F58C89D0DC20}"/>
                  </a:ext>
                </a:extLst>
              </p:cNvPr>
              <p:cNvSpPr/>
              <p:nvPr/>
            </p:nvSpPr>
            <p:spPr>
              <a:xfrm rot="8100000" flipH="1">
                <a:off x="2359451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月 541">
                <a:extLst>
                  <a:ext uri="{FF2B5EF4-FFF2-40B4-BE49-F238E27FC236}">
                    <a16:creationId xmlns:a16="http://schemas.microsoft.com/office/drawing/2014/main" id="{A01936A9-5291-4371-9CDC-35711EA8D188}"/>
                  </a:ext>
                </a:extLst>
              </p:cNvPr>
              <p:cNvSpPr/>
              <p:nvPr/>
            </p:nvSpPr>
            <p:spPr>
              <a:xfrm rot="5400000">
                <a:off x="1179588" y="1365229"/>
                <a:ext cx="85307" cy="364754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月 542">
                <a:extLst>
                  <a:ext uri="{FF2B5EF4-FFF2-40B4-BE49-F238E27FC236}">
                    <a16:creationId xmlns:a16="http://schemas.microsoft.com/office/drawing/2014/main" id="{AEFCB9A6-B684-453A-AD18-F019D1FB2835}"/>
                  </a:ext>
                </a:extLst>
              </p:cNvPr>
              <p:cNvSpPr/>
              <p:nvPr/>
            </p:nvSpPr>
            <p:spPr>
              <a:xfrm rot="5400000">
                <a:off x="1984943" y="1365232"/>
                <a:ext cx="85306" cy="364754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84866822-F15B-4ACA-890E-D237DE0EA09A}"/>
                </a:ext>
              </a:extLst>
            </p:cNvPr>
            <p:cNvGrpSpPr/>
            <p:nvPr/>
          </p:nvGrpSpPr>
          <p:grpSpPr>
            <a:xfrm>
              <a:off x="6942393" y="2036058"/>
              <a:ext cx="1621468" cy="963490"/>
              <a:chOff x="804513" y="2016579"/>
              <a:chExt cx="1624776" cy="872077"/>
            </a:xfrm>
          </p:grpSpPr>
          <p:sp>
            <p:nvSpPr>
              <p:cNvPr id="531" name="楕円 32">
                <a:extLst>
                  <a:ext uri="{FF2B5EF4-FFF2-40B4-BE49-F238E27FC236}">
                    <a16:creationId xmlns:a16="http://schemas.microsoft.com/office/drawing/2014/main" id="{D7604DDD-0BF7-4A64-9DDF-D8CC33B82499}"/>
                  </a:ext>
                </a:extLst>
              </p:cNvPr>
              <p:cNvSpPr/>
              <p:nvPr/>
            </p:nvSpPr>
            <p:spPr>
              <a:xfrm>
                <a:off x="804513" y="201657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8843BE49-EBA7-4FF7-B607-E571E33AFBCA}"/>
                  </a:ext>
                </a:extLst>
              </p:cNvPr>
              <p:cNvSpPr/>
              <p:nvPr/>
            </p:nvSpPr>
            <p:spPr>
              <a:xfrm>
                <a:off x="1640682" y="207852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F0D9BE07-FEFE-41E3-B878-81C3F79EA86F}"/>
                </a:ext>
              </a:extLst>
            </p:cNvPr>
            <p:cNvGrpSpPr/>
            <p:nvPr/>
          </p:nvGrpSpPr>
          <p:grpSpPr>
            <a:xfrm>
              <a:off x="8048846" y="1657882"/>
              <a:ext cx="215680" cy="299180"/>
              <a:chOff x="8064594" y="1699537"/>
              <a:chExt cx="184183" cy="255491"/>
            </a:xfrm>
          </p:grpSpPr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378F0A0B-CB69-4C2A-84E4-1153873FE9F0}"/>
                  </a:ext>
                </a:extLst>
              </p:cNvPr>
              <p:cNvSpPr/>
              <p:nvPr/>
            </p:nvSpPr>
            <p:spPr>
              <a:xfrm>
                <a:off x="8064594" y="1699537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12C6DB33-9DBC-4E9C-BC1E-8D7252B7F76E}"/>
                  </a:ext>
                </a:extLst>
              </p:cNvPr>
              <p:cNvSpPr/>
              <p:nvPr/>
            </p:nvSpPr>
            <p:spPr>
              <a:xfrm>
                <a:off x="8117106" y="1735370"/>
                <a:ext cx="73939" cy="109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662E2EF1-F59B-4AAD-84EF-644738C9DBF8}"/>
                </a:ext>
              </a:extLst>
            </p:cNvPr>
            <p:cNvGrpSpPr/>
            <p:nvPr/>
          </p:nvGrpSpPr>
          <p:grpSpPr>
            <a:xfrm>
              <a:off x="7240885" y="1657882"/>
              <a:ext cx="215680" cy="299180"/>
              <a:chOff x="7256633" y="1699537"/>
              <a:chExt cx="184183" cy="255491"/>
            </a:xfrm>
          </p:grpSpPr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0BDDD52B-6A00-4468-9DFC-92B67689F08C}"/>
                  </a:ext>
                </a:extLst>
              </p:cNvPr>
              <p:cNvSpPr/>
              <p:nvPr/>
            </p:nvSpPr>
            <p:spPr>
              <a:xfrm>
                <a:off x="7256633" y="1699537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F15295E4-A2E4-4D22-AA79-FF6ABA60D9EA}"/>
                  </a:ext>
                </a:extLst>
              </p:cNvPr>
              <p:cNvSpPr/>
              <p:nvPr/>
            </p:nvSpPr>
            <p:spPr>
              <a:xfrm>
                <a:off x="7309862" y="1735370"/>
                <a:ext cx="73939" cy="109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9" name="グループ化 968">
            <a:extLst>
              <a:ext uri="{FF2B5EF4-FFF2-40B4-BE49-F238E27FC236}">
                <a16:creationId xmlns:a16="http://schemas.microsoft.com/office/drawing/2014/main" id="{78045875-D37E-4128-ABD5-BA43E32DDDF8}"/>
              </a:ext>
            </a:extLst>
          </p:cNvPr>
          <p:cNvGrpSpPr/>
          <p:nvPr/>
        </p:nvGrpSpPr>
        <p:grpSpPr>
          <a:xfrm>
            <a:off x="6086860" y="4660007"/>
            <a:ext cx="1480281" cy="1666941"/>
            <a:chOff x="6144010" y="1360879"/>
            <a:chExt cx="2176960" cy="2451469"/>
          </a:xfrm>
        </p:grpSpPr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8E815800-8A4A-4957-B3E1-82BAF81769C4}"/>
                </a:ext>
              </a:extLst>
            </p:cNvPr>
            <p:cNvGrpSpPr/>
            <p:nvPr/>
          </p:nvGrpSpPr>
          <p:grpSpPr>
            <a:xfrm>
              <a:off x="6144010" y="1813560"/>
              <a:ext cx="2163834" cy="1998788"/>
              <a:chOff x="537385" y="1000760"/>
              <a:chExt cx="2163834" cy="1998788"/>
            </a:xfrm>
          </p:grpSpPr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31F60E5E-DCFE-431B-8FBB-E3212DFA4702}"/>
                  </a:ext>
                </a:extLst>
              </p:cNvPr>
              <p:cNvGrpSpPr/>
              <p:nvPr/>
            </p:nvGrpSpPr>
            <p:grpSpPr>
              <a:xfrm>
                <a:off x="537385" y="1000760"/>
                <a:ext cx="2163834" cy="1963481"/>
                <a:chOff x="537385" y="1000760"/>
                <a:chExt cx="2163834" cy="1963481"/>
              </a:xfrm>
            </p:grpSpPr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699082FC-0FF5-40F6-B209-FE147BEF3CA8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AFE79088-90DD-40AD-91EC-8709C3EA9AA1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564F5B58-2B17-4DD9-8014-8C17C1436C35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D1E68B99-943C-488E-9DAC-0E7686403373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A450C916-2E53-4490-B71D-BED450CE1C78}"/>
                    </a:ext>
                  </a:extLst>
                </p:cNvPr>
                <p:cNvSpPr/>
                <p:nvPr/>
              </p:nvSpPr>
              <p:spPr>
                <a:xfrm>
                  <a:off x="761900" y="1000760"/>
                  <a:ext cx="1714804" cy="196348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四角形: 角を丸くする 567">
                  <a:extLst>
                    <a:ext uri="{FF2B5EF4-FFF2-40B4-BE49-F238E27FC236}">
                      <a16:creationId xmlns:a16="http://schemas.microsoft.com/office/drawing/2014/main" id="{97BAD977-F736-498B-BCAD-9F2387071859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E4FE79E3-43F9-4825-9BA9-E2C07E7CE66A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四角形: 角を丸くする 569">
                  <a:extLst>
                    <a:ext uri="{FF2B5EF4-FFF2-40B4-BE49-F238E27FC236}">
                      <a16:creationId xmlns:a16="http://schemas.microsoft.com/office/drawing/2014/main" id="{243FD3B6-67B2-4892-89DC-998CDBA2ECB7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3B03628F-AF20-4E58-B194-1E0CB9A9E975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0FEA2C78-B1F8-46A4-B545-84C89AA7F8DD}"/>
                    </a:ext>
                  </a:extLst>
                </p:cNvPr>
                <p:cNvSpPr/>
                <p:nvPr/>
              </p:nvSpPr>
              <p:spPr>
                <a:xfrm>
                  <a:off x="1130153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AF639F05-1332-421A-9EF3-02980A528549}"/>
                    </a:ext>
                  </a:extLst>
                </p:cNvPr>
                <p:cNvSpPr/>
                <p:nvPr/>
              </p:nvSpPr>
              <p:spPr>
                <a:xfrm>
                  <a:off x="1938114" y="1718351"/>
                  <a:ext cx="184183" cy="11761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F664A9BE-7510-4706-B89A-A31B2AF95AD3}"/>
                    </a:ext>
                  </a:extLst>
                </p:cNvPr>
                <p:cNvSpPr/>
                <p:nvPr/>
              </p:nvSpPr>
              <p:spPr>
                <a:xfrm rot="5400000">
                  <a:off x="1182161" y="1279858"/>
                  <a:ext cx="80164" cy="476382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F510D9BD-3C2E-483F-A192-576745856395}"/>
                    </a:ext>
                  </a:extLst>
                </p:cNvPr>
                <p:cNvSpPr/>
                <p:nvPr/>
              </p:nvSpPr>
              <p:spPr>
                <a:xfrm rot="5400000">
                  <a:off x="1987511" y="1279860"/>
                  <a:ext cx="80170" cy="476382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24850802-F9B7-42FD-9FAC-8CD0294BE754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560" name="楕円 32">
                  <a:extLst>
                    <a:ext uri="{FF2B5EF4-FFF2-40B4-BE49-F238E27FC236}">
                      <a16:creationId xmlns:a16="http://schemas.microsoft.com/office/drawing/2014/main" id="{6801F46A-B6B7-48D5-B0D9-8BBF4FB59B5E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B1638BC3-0965-4300-BEED-460DAE5E509F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FEFAF0E4-127D-4ED8-A7CA-61090773BDC4}"/>
                </a:ext>
              </a:extLst>
            </p:cNvPr>
            <p:cNvSpPr/>
            <p:nvPr/>
          </p:nvSpPr>
          <p:spPr>
            <a:xfrm>
              <a:off x="6147284" y="1360879"/>
              <a:ext cx="2173686" cy="1208686"/>
            </a:xfrm>
            <a:custGeom>
              <a:avLst/>
              <a:gdLst>
                <a:gd name="connsiteX0" fmla="*/ 1048123 w 2173686"/>
                <a:gd name="connsiteY0" fmla="*/ 0 h 1208686"/>
                <a:gd name="connsiteX1" fmla="*/ 1328789 w 2173686"/>
                <a:gd name="connsiteY1" fmla="*/ 186038 h 1208686"/>
                <a:gd name="connsiteX2" fmla="*/ 1342925 w 2173686"/>
                <a:gd name="connsiteY2" fmla="*/ 256056 h 1208686"/>
                <a:gd name="connsiteX3" fmla="*/ 1357531 w 2173686"/>
                <a:gd name="connsiteY3" fmla="*/ 244005 h 1208686"/>
                <a:gd name="connsiteX4" fmla="*/ 1504391 w 2173686"/>
                <a:gd name="connsiteY4" fmla="*/ 199146 h 1208686"/>
                <a:gd name="connsiteX5" fmla="*/ 1767059 w 2173686"/>
                <a:gd name="connsiteY5" fmla="*/ 461814 h 1208686"/>
                <a:gd name="connsiteX6" fmla="*/ 1756864 w 2173686"/>
                <a:gd name="connsiteY6" fmla="*/ 512314 h 1208686"/>
                <a:gd name="connsiteX7" fmla="*/ 1762868 w 2173686"/>
                <a:gd name="connsiteY7" fmla="*/ 510450 h 1208686"/>
                <a:gd name="connsiteX8" fmla="*/ 1805829 w 2173686"/>
                <a:gd name="connsiteY8" fmla="*/ 506119 h 1208686"/>
                <a:gd name="connsiteX9" fmla="*/ 2019000 w 2173686"/>
                <a:gd name="connsiteY9" fmla="*/ 719290 h 1208686"/>
                <a:gd name="connsiteX10" fmla="*/ 2002689 w 2173686"/>
                <a:gd name="connsiteY10" fmla="*/ 800084 h 1208686"/>
                <a:gd name="connsiteX11" fmla="*/ 2009147 w 2173686"/>
                <a:gd name="connsiteY11" fmla="*/ 800735 h 1208686"/>
                <a:gd name="connsiteX12" fmla="*/ 2173686 w 2173686"/>
                <a:gd name="connsiteY12" fmla="*/ 1002617 h 1208686"/>
                <a:gd name="connsiteX13" fmla="*/ 1967617 w 2173686"/>
                <a:gd name="connsiteY13" fmla="*/ 1208686 h 1208686"/>
                <a:gd name="connsiteX14" fmla="*/ 1761548 w 2173686"/>
                <a:gd name="connsiteY14" fmla="*/ 1002617 h 1208686"/>
                <a:gd name="connsiteX15" fmla="*/ 1776313 w 2173686"/>
                <a:gd name="connsiteY15" fmla="*/ 929486 h 1208686"/>
                <a:gd name="connsiteX16" fmla="*/ 1762868 w 2173686"/>
                <a:gd name="connsiteY16" fmla="*/ 928130 h 1208686"/>
                <a:gd name="connsiteX17" fmla="*/ 1592658 w 2173686"/>
                <a:gd name="connsiteY17" fmla="*/ 719290 h 1208686"/>
                <a:gd name="connsiteX18" fmla="*/ 1595052 w 2173686"/>
                <a:gd name="connsiteY18" fmla="*/ 707436 h 1208686"/>
                <a:gd name="connsiteX19" fmla="*/ 1557328 w 2173686"/>
                <a:gd name="connsiteY19" fmla="*/ 719146 h 1208686"/>
                <a:gd name="connsiteX20" fmla="*/ 1504391 w 2173686"/>
                <a:gd name="connsiteY20" fmla="*/ 724482 h 1208686"/>
                <a:gd name="connsiteX21" fmla="*/ 1262365 w 2173686"/>
                <a:gd name="connsiteY21" fmla="*/ 564057 h 1208686"/>
                <a:gd name="connsiteX22" fmla="*/ 1254902 w 2173686"/>
                <a:gd name="connsiteY22" fmla="*/ 527092 h 1208686"/>
                <a:gd name="connsiteX23" fmla="*/ 1218430 w 2173686"/>
                <a:gd name="connsiteY23" fmla="*/ 557185 h 1208686"/>
                <a:gd name="connsiteX24" fmla="*/ 1048123 w 2173686"/>
                <a:gd name="connsiteY24" fmla="*/ 609206 h 1208686"/>
                <a:gd name="connsiteX25" fmla="*/ 877817 w 2173686"/>
                <a:gd name="connsiteY25" fmla="*/ 557185 h 1208686"/>
                <a:gd name="connsiteX26" fmla="*/ 860452 w 2173686"/>
                <a:gd name="connsiteY26" fmla="*/ 542858 h 1208686"/>
                <a:gd name="connsiteX27" fmla="*/ 853872 w 2173686"/>
                <a:gd name="connsiteY27" fmla="*/ 564057 h 1208686"/>
                <a:gd name="connsiteX28" fmla="*/ 611845 w 2173686"/>
                <a:gd name="connsiteY28" fmla="*/ 724482 h 1208686"/>
                <a:gd name="connsiteX29" fmla="*/ 509603 w 2173686"/>
                <a:gd name="connsiteY29" fmla="*/ 703840 h 1208686"/>
                <a:gd name="connsiteX30" fmla="*/ 506519 w 2173686"/>
                <a:gd name="connsiteY30" fmla="*/ 702167 h 1208686"/>
                <a:gd name="connsiteX31" fmla="*/ 508245 w 2173686"/>
                <a:gd name="connsiteY31" fmla="*/ 719290 h 1208686"/>
                <a:gd name="connsiteX32" fmla="*/ 445809 w 2173686"/>
                <a:gd name="connsiteY32" fmla="*/ 870025 h 1208686"/>
                <a:gd name="connsiteX33" fmla="*/ 387248 w 2173686"/>
                <a:gd name="connsiteY33" fmla="*/ 909507 h 1208686"/>
                <a:gd name="connsiteX34" fmla="*/ 395944 w 2173686"/>
                <a:gd name="connsiteY34" fmla="*/ 922406 h 1208686"/>
                <a:gd name="connsiteX35" fmla="*/ 412138 w 2173686"/>
                <a:gd name="connsiteY35" fmla="*/ 1002617 h 1208686"/>
                <a:gd name="connsiteX36" fmla="*/ 206069 w 2173686"/>
                <a:gd name="connsiteY36" fmla="*/ 1208686 h 1208686"/>
                <a:gd name="connsiteX37" fmla="*/ 0 w 2173686"/>
                <a:gd name="connsiteY37" fmla="*/ 1002617 h 1208686"/>
                <a:gd name="connsiteX38" fmla="*/ 60356 w 2173686"/>
                <a:gd name="connsiteY38" fmla="*/ 856904 h 1208686"/>
                <a:gd name="connsiteX39" fmla="*/ 112012 w 2173686"/>
                <a:gd name="connsiteY39" fmla="*/ 822077 h 1208686"/>
                <a:gd name="connsiteX40" fmla="*/ 98655 w 2173686"/>
                <a:gd name="connsiteY40" fmla="*/ 802266 h 1208686"/>
                <a:gd name="connsiteX41" fmla="*/ 81903 w 2173686"/>
                <a:gd name="connsiteY41" fmla="*/ 719290 h 1208686"/>
                <a:gd name="connsiteX42" fmla="*/ 295074 w 2173686"/>
                <a:gd name="connsiteY42" fmla="*/ 506119 h 1208686"/>
                <a:gd name="connsiteX43" fmla="*/ 338036 w 2173686"/>
                <a:gd name="connsiteY43" fmla="*/ 510450 h 1208686"/>
                <a:gd name="connsiteX44" fmla="*/ 354793 w 2173686"/>
                <a:gd name="connsiteY44" fmla="*/ 515652 h 1208686"/>
                <a:gd name="connsiteX45" fmla="*/ 354514 w 2173686"/>
                <a:gd name="connsiteY45" fmla="*/ 514751 h 1208686"/>
                <a:gd name="connsiteX46" fmla="*/ 349177 w 2173686"/>
                <a:gd name="connsiteY46" fmla="*/ 461814 h 1208686"/>
                <a:gd name="connsiteX47" fmla="*/ 611845 w 2173686"/>
                <a:gd name="connsiteY47" fmla="*/ 199146 h 1208686"/>
                <a:gd name="connsiteX48" fmla="*/ 714088 w 2173686"/>
                <a:gd name="connsiteY48" fmla="*/ 219788 h 1208686"/>
                <a:gd name="connsiteX49" fmla="*/ 750796 w 2173686"/>
                <a:gd name="connsiteY49" fmla="*/ 239712 h 1208686"/>
                <a:gd name="connsiteX50" fmla="*/ 767457 w 2173686"/>
                <a:gd name="connsiteY50" fmla="*/ 186038 h 1208686"/>
                <a:gd name="connsiteX51" fmla="*/ 1048123 w 2173686"/>
                <a:gd name="connsiteY51" fmla="*/ 0 h 120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173686" h="1208686">
                  <a:moveTo>
                    <a:pt x="1048123" y="0"/>
                  </a:moveTo>
                  <a:cubicBezTo>
                    <a:pt x="1174294" y="0"/>
                    <a:pt x="1282548" y="76711"/>
                    <a:pt x="1328789" y="186038"/>
                  </a:cubicBezTo>
                  <a:lnTo>
                    <a:pt x="1342925" y="256056"/>
                  </a:lnTo>
                  <a:lnTo>
                    <a:pt x="1357531" y="244005"/>
                  </a:lnTo>
                  <a:cubicBezTo>
                    <a:pt x="1399453" y="215683"/>
                    <a:pt x="1449991" y="199146"/>
                    <a:pt x="1504391" y="199146"/>
                  </a:cubicBezTo>
                  <a:cubicBezTo>
                    <a:pt x="1649459" y="199146"/>
                    <a:pt x="1767059" y="316746"/>
                    <a:pt x="1767059" y="461814"/>
                  </a:cubicBezTo>
                  <a:lnTo>
                    <a:pt x="1756864" y="512314"/>
                  </a:lnTo>
                  <a:lnTo>
                    <a:pt x="1762868" y="510450"/>
                  </a:lnTo>
                  <a:cubicBezTo>
                    <a:pt x="1776745" y="507610"/>
                    <a:pt x="1791113" y="506119"/>
                    <a:pt x="1805829" y="506119"/>
                  </a:cubicBezTo>
                  <a:cubicBezTo>
                    <a:pt x="1923560" y="506119"/>
                    <a:pt x="2019000" y="601559"/>
                    <a:pt x="2019000" y="719290"/>
                  </a:cubicBezTo>
                  <a:lnTo>
                    <a:pt x="2002689" y="800084"/>
                  </a:lnTo>
                  <a:lnTo>
                    <a:pt x="2009147" y="800735"/>
                  </a:lnTo>
                  <a:cubicBezTo>
                    <a:pt x="2103050" y="819950"/>
                    <a:pt x="2173686" y="903034"/>
                    <a:pt x="2173686" y="1002617"/>
                  </a:cubicBezTo>
                  <a:cubicBezTo>
                    <a:pt x="2173686" y="1116426"/>
                    <a:pt x="2081426" y="1208686"/>
                    <a:pt x="1967617" y="1208686"/>
                  </a:cubicBezTo>
                  <a:cubicBezTo>
                    <a:pt x="1853808" y="1208686"/>
                    <a:pt x="1761548" y="1116426"/>
                    <a:pt x="1761548" y="1002617"/>
                  </a:cubicBezTo>
                  <a:lnTo>
                    <a:pt x="1776313" y="929486"/>
                  </a:lnTo>
                  <a:lnTo>
                    <a:pt x="1762868" y="928130"/>
                  </a:lnTo>
                  <a:cubicBezTo>
                    <a:pt x="1665730" y="908253"/>
                    <a:pt x="1592658" y="822305"/>
                    <a:pt x="1592658" y="719290"/>
                  </a:cubicBezTo>
                  <a:lnTo>
                    <a:pt x="1595052" y="707436"/>
                  </a:lnTo>
                  <a:lnTo>
                    <a:pt x="1557328" y="719146"/>
                  </a:lnTo>
                  <a:cubicBezTo>
                    <a:pt x="1540229" y="722645"/>
                    <a:pt x="1522525" y="724482"/>
                    <a:pt x="1504391" y="724482"/>
                  </a:cubicBezTo>
                  <a:cubicBezTo>
                    <a:pt x="1395590" y="724482"/>
                    <a:pt x="1302240" y="658332"/>
                    <a:pt x="1262365" y="564057"/>
                  </a:cubicBezTo>
                  <a:lnTo>
                    <a:pt x="1254902" y="527092"/>
                  </a:lnTo>
                  <a:lnTo>
                    <a:pt x="1218430" y="557185"/>
                  </a:lnTo>
                  <a:cubicBezTo>
                    <a:pt x="1169815" y="590028"/>
                    <a:pt x="1111209" y="609206"/>
                    <a:pt x="1048123" y="609206"/>
                  </a:cubicBezTo>
                  <a:cubicBezTo>
                    <a:pt x="985038" y="609206"/>
                    <a:pt x="926432" y="590028"/>
                    <a:pt x="877817" y="557185"/>
                  </a:cubicBezTo>
                  <a:lnTo>
                    <a:pt x="860452" y="542858"/>
                  </a:lnTo>
                  <a:lnTo>
                    <a:pt x="853872" y="564057"/>
                  </a:lnTo>
                  <a:cubicBezTo>
                    <a:pt x="813997" y="658332"/>
                    <a:pt x="720646" y="724482"/>
                    <a:pt x="611845" y="724482"/>
                  </a:cubicBezTo>
                  <a:cubicBezTo>
                    <a:pt x="575578" y="724482"/>
                    <a:pt x="541028" y="717132"/>
                    <a:pt x="509603" y="703840"/>
                  </a:cubicBezTo>
                  <a:lnTo>
                    <a:pt x="506519" y="702167"/>
                  </a:lnTo>
                  <a:lnTo>
                    <a:pt x="508245" y="719290"/>
                  </a:lnTo>
                  <a:cubicBezTo>
                    <a:pt x="508245" y="778156"/>
                    <a:pt x="484385" y="831448"/>
                    <a:pt x="445809" y="870025"/>
                  </a:cubicBezTo>
                  <a:lnTo>
                    <a:pt x="387248" y="909507"/>
                  </a:lnTo>
                  <a:lnTo>
                    <a:pt x="395944" y="922406"/>
                  </a:lnTo>
                  <a:cubicBezTo>
                    <a:pt x="406372" y="947059"/>
                    <a:pt x="412138" y="974165"/>
                    <a:pt x="412138" y="1002617"/>
                  </a:cubicBezTo>
                  <a:cubicBezTo>
                    <a:pt x="412138" y="1116426"/>
                    <a:pt x="319878" y="1208686"/>
                    <a:pt x="206069" y="1208686"/>
                  </a:cubicBezTo>
                  <a:cubicBezTo>
                    <a:pt x="92260" y="1208686"/>
                    <a:pt x="0" y="1116426"/>
                    <a:pt x="0" y="1002617"/>
                  </a:cubicBezTo>
                  <a:cubicBezTo>
                    <a:pt x="0" y="945713"/>
                    <a:pt x="23065" y="894195"/>
                    <a:pt x="60356" y="856904"/>
                  </a:cubicBezTo>
                  <a:lnTo>
                    <a:pt x="112012" y="822077"/>
                  </a:lnTo>
                  <a:lnTo>
                    <a:pt x="98655" y="802266"/>
                  </a:lnTo>
                  <a:cubicBezTo>
                    <a:pt x="87868" y="776762"/>
                    <a:pt x="81903" y="748723"/>
                    <a:pt x="81903" y="719290"/>
                  </a:cubicBezTo>
                  <a:cubicBezTo>
                    <a:pt x="81903" y="601559"/>
                    <a:pt x="177343" y="506119"/>
                    <a:pt x="295074" y="506119"/>
                  </a:cubicBezTo>
                  <a:cubicBezTo>
                    <a:pt x="309791" y="506119"/>
                    <a:pt x="324159" y="507610"/>
                    <a:pt x="338036" y="510450"/>
                  </a:cubicBezTo>
                  <a:lnTo>
                    <a:pt x="354793" y="515652"/>
                  </a:lnTo>
                  <a:lnTo>
                    <a:pt x="354514" y="514751"/>
                  </a:lnTo>
                  <a:cubicBezTo>
                    <a:pt x="351015" y="497652"/>
                    <a:pt x="349177" y="479947"/>
                    <a:pt x="349177" y="461814"/>
                  </a:cubicBezTo>
                  <a:cubicBezTo>
                    <a:pt x="349177" y="316746"/>
                    <a:pt x="466777" y="199146"/>
                    <a:pt x="611845" y="199146"/>
                  </a:cubicBezTo>
                  <a:cubicBezTo>
                    <a:pt x="648112" y="199146"/>
                    <a:pt x="682663" y="206496"/>
                    <a:pt x="714088" y="219788"/>
                  </a:cubicBezTo>
                  <a:lnTo>
                    <a:pt x="750796" y="239712"/>
                  </a:lnTo>
                  <a:lnTo>
                    <a:pt x="767457" y="186038"/>
                  </a:lnTo>
                  <a:cubicBezTo>
                    <a:pt x="813699" y="76711"/>
                    <a:pt x="921952" y="0"/>
                    <a:pt x="1048123" y="0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57" name="グループ化 956">
            <a:extLst>
              <a:ext uri="{FF2B5EF4-FFF2-40B4-BE49-F238E27FC236}">
                <a16:creationId xmlns:a16="http://schemas.microsoft.com/office/drawing/2014/main" id="{3AB0EFDA-7D26-4B9A-9047-79E2AC99D355}"/>
              </a:ext>
            </a:extLst>
          </p:cNvPr>
          <p:cNvGrpSpPr/>
          <p:nvPr/>
        </p:nvGrpSpPr>
        <p:grpSpPr>
          <a:xfrm>
            <a:off x="2399161" y="2792918"/>
            <a:ext cx="1471356" cy="1545457"/>
            <a:chOff x="4596465" y="-1381462"/>
            <a:chExt cx="2163834" cy="2272810"/>
          </a:xfrm>
        </p:grpSpPr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4F5210D4-83B5-49B5-88A8-2FFD9837D8F6}"/>
                </a:ext>
              </a:extLst>
            </p:cNvPr>
            <p:cNvSpPr/>
            <p:nvPr/>
          </p:nvSpPr>
          <p:spPr>
            <a:xfrm rot="20700000">
              <a:off x="4596465" y="-379959"/>
              <a:ext cx="449030" cy="6466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DC650EDF-5D80-4A91-B250-E215359FB191}"/>
                </a:ext>
              </a:extLst>
            </p:cNvPr>
            <p:cNvSpPr/>
            <p:nvPr/>
          </p:nvSpPr>
          <p:spPr>
            <a:xfrm rot="20700000">
              <a:off x="4685662" y="-277944"/>
              <a:ext cx="307355" cy="4426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0F553D09-3349-4B7D-BB28-1184FC7CF4F4}"/>
                </a:ext>
              </a:extLst>
            </p:cNvPr>
            <p:cNvSpPr/>
            <p:nvPr/>
          </p:nvSpPr>
          <p:spPr>
            <a:xfrm rot="900000" flipH="1">
              <a:off x="6311269" y="-379959"/>
              <a:ext cx="449030" cy="6466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1515A581-89DB-46B9-9975-CBD25FFF2F06}"/>
                </a:ext>
              </a:extLst>
            </p:cNvPr>
            <p:cNvSpPr/>
            <p:nvPr/>
          </p:nvSpPr>
          <p:spPr>
            <a:xfrm rot="900000" flipH="1">
              <a:off x="6363747" y="-277944"/>
              <a:ext cx="307355" cy="4426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8515F760-70AF-4721-8064-92A711F0062D}"/>
                </a:ext>
              </a:extLst>
            </p:cNvPr>
            <p:cNvSpPr/>
            <p:nvPr/>
          </p:nvSpPr>
          <p:spPr>
            <a:xfrm>
              <a:off x="4818627" y="-1117899"/>
              <a:ext cx="1719510" cy="1973940"/>
            </a:xfrm>
            <a:custGeom>
              <a:avLst/>
              <a:gdLst>
                <a:gd name="connsiteX0" fmla="*/ 0 w 1714804"/>
                <a:gd name="connsiteY0" fmla="*/ 986970 h 1973940"/>
                <a:gd name="connsiteX1" fmla="*/ 857402 w 1714804"/>
                <a:gd name="connsiteY1" fmla="*/ 0 h 1973940"/>
                <a:gd name="connsiteX2" fmla="*/ 1714804 w 1714804"/>
                <a:gd name="connsiteY2" fmla="*/ 986970 h 1973940"/>
                <a:gd name="connsiteX3" fmla="*/ 857402 w 1714804"/>
                <a:gd name="connsiteY3" fmla="*/ 1973940 h 1973940"/>
                <a:gd name="connsiteX4" fmla="*/ 0 w 1714804"/>
                <a:gd name="connsiteY4" fmla="*/ 986970 h 1973940"/>
                <a:gd name="connsiteX0" fmla="*/ 2353 w 1719510"/>
                <a:gd name="connsiteY0" fmla="*/ 986970 h 1973940"/>
                <a:gd name="connsiteX1" fmla="*/ 859755 w 1719510"/>
                <a:gd name="connsiteY1" fmla="*/ 0 h 1973940"/>
                <a:gd name="connsiteX2" fmla="*/ 1717157 w 1719510"/>
                <a:gd name="connsiteY2" fmla="*/ 986970 h 1973940"/>
                <a:gd name="connsiteX3" fmla="*/ 859755 w 1719510"/>
                <a:gd name="connsiteY3" fmla="*/ 1973940 h 1973940"/>
                <a:gd name="connsiteX4" fmla="*/ 2353 w 1719510"/>
                <a:gd name="connsiteY4" fmla="*/ 986970 h 197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9510" h="1973940">
                  <a:moveTo>
                    <a:pt x="2353" y="986970"/>
                  </a:moveTo>
                  <a:cubicBezTo>
                    <a:pt x="2353" y="441882"/>
                    <a:pt x="-88560" y="0"/>
                    <a:pt x="859755" y="0"/>
                  </a:cubicBezTo>
                  <a:cubicBezTo>
                    <a:pt x="1808070" y="0"/>
                    <a:pt x="1717157" y="441882"/>
                    <a:pt x="1717157" y="986970"/>
                  </a:cubicBezTo>
                  <a:cubicBezTo>
                    <a:pt x="1717157" y="1532058"/>
                    <a:pt x="1333285" y="1973940"/>
                    <a:pt x="859755" y="1973940"/>
                  </a:cubicBezTo>
                  <a:cubicBezTo>
                    <a:pt x="386225" y="1973940"/>
                    <a:pt x="2353" y="1532058"/>
                    <a:pt x="2353" y="98697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月 175">
              <a:extLst>
                <a:ext uri="{FF2B5EF4-FFF2-40B4-BE49-F238E27FC236}">
                  <a16:creationId xmlns:a16="http://schemas.microsoft.com/office/drawing/2014/main" id="{9A9C8A04-EDA1-4363-8056-B8B3CFB37BA3}"/>
                </a:ext>
              </a:extLst>
            </p:cNvPr>
            <p:cNvSpPr/>
            <p:nvPr/>
          </p:nvSpPr>
          <p:spPr>
            <a:xfrm rot="5400000">
              <a:off x="5238666" y="-795349"/>
              <a:ext cx="85311" cy="469506"/>
            </a:xfrm>
            <a:prstGeom prst="moon">
              <a:avLst>
                <a:gd name="adj" fmla="val 63191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BA2C4620-426F-4F89-8D12-600A8C91DC9A}"/>
                </a:ext>
              </a:extLst>
            </p:cNvPr>
            <p:cNvSpPr/>
            <p:nvPr/>
          </p:nvSpPr>
          <p:spPr>
            <a:xfrm rot="5400000">
              <a:off x="6044021" y="-795345"/>
              <a:ext cx="85310" cy="469504"/>
            </a:xfrm>
            <a:prstGeom prst="moon">
              <a:avLst>
                <a:gd name="adj" fmla="val 63191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D670ACF-6343-42FF-9917-940AE9AC01ED}"/>
                </a:ext>
              </a:extLst>
            </p:cNvPr>
            <p:cNvGrpSpPr/>
            <p:nvPr/>
          </p:nvGrpSpPr>
          <p:grpSpPr>
            <a:xfrm>
              <a:off x="5981446" y="-450318"/>
              <a:ext cx="215680" cy="299180"/>
              <a:chOff x="8064594" y="1699537"/>
              <a:chExt cx="184183" cy="255491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139DD564-9635-4F99-9E02-649CB238E012}"/>
                  </a:ext>
                </a:extLst>
              </p:cNvPr>
              <p:cNvSpPr/>
              <p:nvPr/>
            </p:nvSpPr>
            <p:spPr>
              <a:xfrm>
                <a:off x="8064594" y="1699537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64F44E2B-752B-4166-A94F-134A82252834}"/>
                  </a:ext>
                </a:extLst>
              </p:cNvPr>
              <p:cNvSpPr/>
              <p:nvPr/>
            </p:nvSpPr>
            <p:spPr>
              <a:xfrm>
                <a:off x="8117106" y="1735370"/>
                <a:ext cx="73939" cy="109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9B268BD-D9E2-4E38-9B18-AF908FF2C1AE}"/>
                </a:ext>
              </a:extLst>
            </p:cNvPr>
            <p:cNvGrpSpPr/>
            <p:nvPr/>
          </p:nvGrpSpPr>
          <p:grpSpPr>
            <a:xfrm>
              <a:off x="5173485" y="-450318"/>
              <a:ext cx="215680" cy="299180"/>
              <a:chOff x="7256633" y="1699537"/>
              <a:chExt cx="184183" cy="255491"/>
            </a:xfrm>
          </p:grpSpPr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4AF019D8-0448-4F9B-9844-1E8175209AE9}"/>
                  </a:ext>
                </a:extLst>
              </p:cNvPr>
              <p:cNvSpPr/>
              <p:nvPr/>
            </p:nvSpPr>
            <p:spPr>
              <a:xfrm>
                <a:off x="7256633" y="1699537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40213AF9-EC7A-4AFF-92A5-866DBE4FCA3C}"/>
                  </a:ext>
                </a:extLst>
              </p:cNvPr>
              <p:cNvSpPr/>
              <p:nvPr/>
            </p:nvSpPr>
            <p:spPr>
              <a:xfrm>
                <a:off x="7309862" y="1735370"/>
                <a:ext cx="73939" cy="109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A2F0A344-4318-4D2A-AA82-4AA9ABD6F101}"/>
                </a:ext>
              </a:extLst>
            </p:cNvPr>
            <p:cNvSpPr/>
            <p:nvPr/>
          </p:nvSpPr>
          <p:spPr>
            <a:xfrm>
              <a:off x="4700915" y="-1381462"/>
              <a:ext cx="1989974" cy="1179419"/>
            </a:xfrm>
            <a:custGeom>
              <a:avLst/>
              <a:gdLst>
                <a:gd name="connsiteX0" fmla="*/ 994987 w 1989974"/>
                <a:gd name="connsiteY0" fmla="*/ 0 h 1179419"/>
                <a:gd name="connsiteX1" fmla="*/ 1989974 w 1989974"/>
                <a:gd name="connsiteY1" fmla="*/ 930307 h 1179419"/>
                <a:gd name="connsiteX2" fmla="*/ 1969760 w 1989974"/>
                <a:gd name="connsiteY2" fmla="*/ 1117796 h 1179419"/>
                <a:gd name="connsiteX3" fmla="*/ 1949301 w 1989974"/>
                <a:gd name="connsiteY3" fmla="*/ 1179419 h 1179419"/>
                <a:gd name="connsiteX4" fmla="*/ 1813392 w 1989974"/>
                <a:gd name="connsiteY4" fmla="*/ 1179419 h 1179419"/>
                <a:gd name="connsiteX5" fmla="*/ 1657858 w 1989974"/>
                <a:gd name="connsiteY5" fmla="*/ 486914 h 1179419"/>
                <a:gd name="connsiteX6" fmla="*/ 315224 w 1989974"/>
                <a:gd name="connsiteY6" fmla="*/ 486914 h 1179419"/>
                <a:gd name="connsiteX7" fmla="*/ 159691 w 1989974"/>
                <a:gd name="connsiteY7" fmla="*/ 1179419 h 1179419"/>
                <a:gd name="connsiteX8" fmla="*/ 40674 w 1989974"/>
                <a:gd name="connsiteY8" fmla="*/ 1179419 h 1179419"/>
                <a:gd name="connsiteX9" fmla="*/ 20215 w 1989974"/>
                <a:gd name="connsiteY9" fmla="*/ 1117796 h 1179419"/>
                <a:gd name="connsiteX10" fmla="*/ 0 w 1989974"/>
                <a:gd name="connsiteY10" fmla="*/ 930307 h 1179419"/>
                <a:gd name="connsiteX11" fmla="*/ 994987 w 1989974"/>
                <a:gd name="connsiteY11" fmla="*/ 0 h 1179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89974" h="1179419">
                  <a:moveTo>
                    <a:pt x="994987" y="0"/>
                  </a:moveTo>
                  <a:cubicBezTo>
                    <a:pt x="1544503" y="0"/>
                    <a:pt x="1989974" y="416513"/>
                    <a:pt x="1989974" y="930307"/>
                  </a:cubicBezTo>
                  <a:cubicBezTo>
                    <a:pt x="1989974" y="994531"/>
                    <a:pt x="1983014" y="1057235"/>
                    <a:pt x="1969760" y="1117796"/>
                  </a:cubicBezTo>
                  <a:lnTo>
                    <a:pt x="1949301" y="1179419"/>
                  </a:lnTo>
                  <a:lnTo>
                    <a:pt x="1813392" y="1179419"/>
                  </a:lnTo>
                  <a:lnTo>
                    <a:pt x="1657858" y="486914"/>
                  </a:lnTo>
                  <a:lnTo>
                    <a:pt x="315224" y="486914"/>
                  </a:lnTo>
                  <a:lnTo>
                    <a:pt x="159691" y="1179419"/>
                  </a:lnTo>
                  <a:lnTo>
                    <a:pt x="40674" y="1179419"/>
                  </a:lnTo>
                  <a:lnTo>
                    <a:pt x="20215" y="1117796"/>
                  </a:lnTo>
                  <a:cubicBezTo>
                    <a:pt x="6961" y="1057235"/>
                    <a:pt x="0" y="994531"/>
                    <a:pt x="0" y="930307"/>
                  </a:cubicBezTo>
                  <a:cubicBezTo>
                    <a:pt x="0" y="416513"/>
                    <a:pt x="445471" y="0"/>
                    <a:pt x="99498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73" name="グループ化 872">
              <a:extLst>
                <a:ext uri="{FF2B5EF4-FFF2-40B4-BE49-F238E27FC236}">
                  <a16:creationId xmlns:a16="http://schemas.microsoft.com/office/drawing/2014/main" id="{2568F406-2A2B-41D2-8C33-4CD81BE13B25}"/>
                </a:ext>
              </a:extLst>
            </p:cNvPr>
            <p:cNvGrpSpPr/>
            <p:nvPr/>
          </p:nvGrpSpPr>
          <p:grpSpPr>
            <a:xfrm>
              <a:off x="4819378" y="-423251"/>
              <a:ext cx="1677083" cy="1314599"/>
              <a:chOff x="4819378" y="-423251"/>
              <a:chExt cx="1677083" cy="1314599"/>
            </a:xfrm>
          </p:grpSpPr>
          <p:sp>
            <p:nvSpPr>
              <p:cNvPr id="867" name="四角形: 角を丸くする 866">
                <a:extLst>
                  <a:ext uri="{FF2B5EF4-FFF2-40B4-BE49-F238E27FC236}">
                    <a16:creationId xmlns:a16="http://schemas.microsoft.com/office/drawing/2014/main" id="{FB3CC366-C88B-4235-891D-02D4047AD0B6}"/>
                  </a:ext>
                </a:extLst>
              </p:cNvPr>
              <p:cNvSpPr/>
              <p:nvPr/>
            </p:nvSpPr>
            <p:spPr>
              <a:xfrm rot="20700000">
                <a:off x="4901623" y="-423251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四角形: 角を丸くする 867">
                <a:extLst>
                  <a:ext uri="{FF2B5EF4-FFF2-40B4-BE49-F238E27FC236}">
                    <a16:creationId xmlns:a16="http://schemas.microsoft.com/office/drawing/2014/main" id="{659A5B17-73C3-4FBC-8B26-046DF24062CE}"/>
                  </a:ext>
                </a:extLst>
              </p:cNvPr>
              <p:cNvSpPr/>
              <p:nvPr/>
            </p:nvSpPr>
            <p:spPr>
              <a:xfrm rot="900000" flipH="1">
                <a:off x="6406930" y="-414748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四角形: 角を丸くする 868">
                <a:extLst>
                  <a:ext uri="{FF2B5EF4-FFF2-40B4-BE49-F238E27FC236}">
                    <a16:creationId xmlns:a16="http://schemas.microsoft.com/office/drawing/2014/main" id="{F69E1350-AD3B-464B-9AC8-F4425F03797C}"/>
                  </a:ext>
                </a:extLst>
              </p:cNvPr>
              <p:cNvSpPr/>
              <p:nvPr/>
            </p:nvSpPr>
            <p:spPr>
              <a:xfrm rot="13500000">
                <a:off x="4886941" y="1524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四角形: 角を丸くする 869">
                <a:extLst>
                  <a:ext uri="{FF2B5EF4-FFF2-40B4-BE49-F238E27FC236}">
                    <a16:creationId xmlns:a16="http://schemas.microsoft.com/office/drawing/2014/main" id="{43D015B8-FDDC-42B9-9DFD-C0AA18E043CA}"/>
                  </a:ext>
                </a:extLst>
              </p:cNvPr>
              <p:cNvSpPr/>
              <p:nvPr/>
            </p:nvSpPr>
            <p:spPr>
              <a:xfrm rot="8100000" flipH="1">
                <a:off x="6418531" y="1524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楕円 32">
                <a:extLst>
                  <a:ext uri="{FF2B5EF4-FFF2-40B4-BE49-F238E27FC236}">
                    <a16:creationId xmlns:a16="http://schemas.microsoft.com/office/drawing/2014/main" id="{003BE00A-F1A0-4D97-A7A9-DF726408259F}"/>
                  </a:ext>
                </a:extLst>
              </p:cNvPr>
              <p:cNvSpPr/>
              <p:nvPr/>
            </p:nvSpPr>
            <p:spPr>
              <a:xfrm>
                <a:off x="4874993" y="-72142"/>
                <a:ext cx="1621468" cy="963490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D025F1D8-FE79-4FC9-A659-014C9072D7B5}"/>
                  </a:ext>
                </a:extLst>
              </p:cNvPr>
              <p:cNvSpPr/>
              <p:nvPr/>
            </p:nvSpPr>
            <p:spPr>
              <a:xfrm>
                <a:off x="5709460" y="-3704"/>
                <a:ext cx="725079" cy="830813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8" name="グループ化 957">
            <a:extLst>
              <a:ext uri="{FF2B5EF4-FFF2-40B4-BE49-F238E27FC236}">
                <a16:creationId xmlns:a16="http://schemas.microsoft.com/office/drawing/2014/main" id="{82D39B56-6833-4981-A7C4-2E01FA35AA3F}"/>
              </a:ext>
            </a:extLst>
          </p:cNvPr>
          <p:cNvGrpSpPr/>
          <p:nvPr/>
        </p:nvGrpSpPr>
        <p:grpSpPr>
          <a:xfrm>
            <a:off x="7970890" y="2865389"/>
            <a:ext cx="1471356" cy="1472987"/>
            <a:chOff x="11806494" y="-1274885"/>
            <a:chExt cx="2163834" cy="2166233"/>
          </a:xfrm>
        </p:grpSpPr>
        <p:sp>
          <p:nvSpPr>
            <p:cNvPr id="874" name="楕円 873">
              <a:extLst>
                <a:ext uri="{FF2B5EF4-FFF2-40B4-BE49-F238E27FC236}">
                  <a16:creationId xmlns:a16="http://schemas.microsoft.com/office/drawing/2014/main" id="{22CBEB0A-878C-431C-AD81-C66A2ADCC9B5}"/>
                </a:ext>
              </a:extLst>
            </p:cNvPr>
            <p:cNvSpPr/>
            <p:nvPr/>
          </p:nvSpPr>
          <p:spPr>
            <a:xfrm>
              <a:off x="11843645" y="-1274885"/>
              <a:ext cx="2089531" cy="204017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60E34CC6-707B-4CEE-A2CA-107D7A6D00CB}"/>
                </a:ext>
              </a:extLst>
            </p:cNvPr>
            <p:cNvGrpSpPr/>
            <p:nvPr/>
          </p:nvGrpSpPr>
          <p:grpSpPr>
            <a:xfrm>
              <a:off x="11806494" y="-1031328"/>
              <a:ext cx="2163834" cy="1922676"/>
              <a:chOff x="9221464" y="1076872"/>
              <a:chExt cx="2163834" cy="1922676"/>
            </a:xfrm>
          </p:grpSpPr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C5AD6D8C-3F95-4356-94CE-4D2DC5635602}"/>
                  </a:ext>
                </a:extLst>
              </p:cNvPr>
              <p:cNvSpPr/>
              <p:nvPr/>
            </p:nvSpPr>
            <p:spPr>
              <a:xfrm rot="20700000">
                <a:off x="9221464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FAD72050-2535-46E5-B171-DD0AE836BE5E}"/>
                  </a:ext>
                </a:extLst>
              </p:cNvPr>
              <p:cNvSpPr/>
              <p:nvPr/>
            </p:nvSpPr>
            <p:spPr>
              <a:xfrm rot="20700000">
                <a:off x="9310661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1E96B879-D392-4A5E-AD15-C2F5AE670630}"/>
                  </a:ext>
                </a:extLst>
              </p:cNvPr>
              <p:cNvSpPr/>
              <p:nvPr/>
            </p:nvSpPr>
            <p:spPr>
              <a:xfrm rot="900000" flipH="1">
                <a:off x="10936268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CBAA28C9-2915-4964-9803-6721FFD9B675}"/>
                  </a:ext>
                </a:extLst>
              </p:cNvPr>
              <p:cNvSpPr/>
              <p:nvPr/>
            </p:nvSpPr>
            <p:spPr>
              <a:xfrm rot="900000" flipH="1">
                <a:off x="10988746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CD4A3C8E-6A34-404A-BED2-3C21AC53C62F}"/>
                  </a:ext>
                </a:extLst>
              </p:cNvPr>
              <p:cNvSpPr/>
              <p:nvPr/>
            </p:nvSpPr>
            <p:spPr>
              <a:xfrm>
                <a:off x="9445979" y="1076872"/>
                <a:ext cx="1714804" cy="18873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月 503">
                <a:extLst>
                  <a:ext uri="{FF2B5EF4-FFF2-40B4-BE49-F238E27FC236}">
                    <a16:creationId xmlns:a16="http://schemas.microsoft.com/office/drawing/2014/main" id="{15526A19-79D7-49F7-A8CC-3B652E7EB86C}"/>
                  </a:ext>
                </a:extLst>
              </p:cNvPr>
              <p:cNvSpPr/>
              <p:nvPr/>
            </p:nvSpPr>
            <p:spPr>
              <a:xfrm rot="5400000">
                <a:off x="9873867" y="1300094"/>
                <a:ext cx="64910" cy="398426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月 504">
                <a:extLst>
                  <a:ext uri="{FF2B5EF4-FFF2-40B4-BE49-F238E27FC236}">
                    <a16:creationId xmlns:a16="http://schemas.microsoft.com/office/drawing/2014/main" id="{561872A7-9FD3-4E51-A483-19429DDBD617}"/>
                  </a:ext>
                </a:extLst>
              </p:cNvPr>
              <p:cNvSpPr/>
              <p:nvPr/>
            </p:nvSpPr>
            <p:spPr>
              <a:xfrm rot="5400000">
                <a:off x="10679217" y="1300095"/>
                <a:ext cx="64914" cy="398426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A9786345-C355-4BF1-BE63-00E794ED274E}"/>
                  </a:ext>
                </a:extLst>
              </p:cNvPr>
              <p:cNvGrpSpPr/>
              <p:nvPr/>
            </p:nvGrpSpPr>
            <p:grpSpPr>
              <a:xfrm>
                <a:off x="944437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8ED67026-1C65-4A19-BD6D-197145875310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四角形: 角を丸くする 517">
                  <a:extLst>
                    <a:ext uri="{FF2B5EF4-FFF2-40B4-BE49-F238E27FC236}">
                      <a16:creationId xmlns:a16="http://schemas.microsoft.com/office/drawing/2014/main" id="{90C06C82-BD1B-4300-8937-13009AE8D0FD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35E582B2-3D70-4610-B82B-D87037009CDA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四角形: 角を丸くする 519">
                  <a:extLst>
                    <a:ext uri="{FF2B5EF4-FFF2-40B4-BE49-F238E27FC236}">
                      <a16:creationId xmlns:a16="http://schemas.microsoft.com/office/drawing/2014/main" id="{9D172BAA-8F88-4C78-8D24-EA62F78859A7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7B3C16FC-0325-4C8D-8C4C-FFEC8B8CD8C4}"/>
                  </a:ext>
                </a:extLst>
              </p:cNvPr>
              <p:cNvGrpSpPr/>
              <p:nvPr/>
            </p:nvGrpSpPr>
            <p:grpSpPr>
              <a:xfrm>
                <a:off x="95077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515" name="楕円 32">
                  <a:extLst>
                    <a:ext uri="{FF2B5EF4-FFF2-40B4-BE49-F238E27FC236}">
                      <a16:creationId xmlns:a16="http://schemas.microsoft.com/office/drawing/2014/main" id="{24C92277-D07D-446F-B7E7-DB14BB686CE4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ABA8038D-2CF0-4CC6-8A1B-51FD221A6E56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A95CFA1F-E7B8-4D6E-91DC-B709E312B013}"/>
                  </a:ext>
                </a:extLst>
              </p:cNvPr>
              <p:cNvGrpSpPr/>
              <p:nvPr/>
            </p:nvGrpSpPr>
            <p:grpSpPr>
              <a:xfrm>
                <a:off x="9780002" y="1612812"/>
                <a:ext cx="254586" cy="340418"/>
                <a:chOff x="9803551" y="1644299"/>
                <a:chExt cx="207488" cy="277443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91D6238F-79BD-4C42-B364-AD59E771EB18}"/>
                    </a:ext>
                  </a:extLst>
                </p:cNvPr>
                <p:cNvSpPr/>
                <p:nvPr/>
              </p:nvSpPr>
              <p:spPr>
                <a:xfrm>
                  <a:off x="9803551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C333F6FA-5358-4D8C-B925-48D2D141A7A8}"/>
                    </a:ext>
                  </a:extLst>
                </p:cNvPr>
                <p:cNvSpPr/>
                <p:nvPr/>
              </p:nvSpPr>
              <p:spPr>
                <a:xfrm>
                  <a:off x="9881927" y="1701739"/>
                  <a:ext cx="73939" cy="1095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50DCCCF1-C61F-43A5-A1E3-5EB6ED90F6F7}"/>
                  </a:ext>
                </a:extLst>
              </p:cNvPr>
              <p:cNvGrpSpPr/>
              <p:nvPr/>
            </p:nvGrpSpPr>
            <p:grpSpPr>
              <a:xfrm>
                <a:off x="10575339" y="1612812"/>
                <a:ext cx="254586" cy="340418"/>
                <a:chOff x="10598888" y="1644299"/>
                <a:chExt cx="207488" cy="277443"/>
              </a:xfrm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881F5E18-9AA7-4865-BA63-56578E1A1029}"/>
                    </a:ext>
                  </a:extLst>
                </p:cNvPr>
                <p:cNvSpPr/>
                <p:nvPr/>
              </p:nvSpPr>
              <p:spPr>
                <a:xfrm>
                  <a:off x="10598888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2C4010C8-82F5-4CB1-932D-E3458CAD93EA}"/>
                    </a:ext>
                  </a:extLst>
                </p:cNvPr>
                <p:cNvSpPr/>
                <p:nvPr/>
              </p:nvSpPr>
              <p:spPr>
                <a:xfrm>
                  <a:off x="10679646" y="1701739"/>
                  <a:ext cx="73939" cy="1095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75" name="月 874">
              <a:extLst>
                <a:ext uri="{FF2B5EF4-FFF2-40B4-BE49-F238E27FC236}">
                  <a16:creationId xmlns:a16="http://schemas.microsoft.com/office/drawing/2014/main" id="{DA2AA47E-9F9F-4DF2-AA96-A4380E9E8506}"/>
                </a:ext>
              </a:extLst>
            </p:cNvPr>
            <p:cNvSpPr/>
            <p:nvPr/>
          </p:nvSpPr>
          <p:spPr>
            <a:xfrm rot="3600000">
              <a:off x="12421175" y="-1402973"/>
              <a:ext cx="311981" cy="1021516"/>
            </a:xfrm>
            <a:prstGeom prst="moon">
              <a:avLst>
                <a:gd name="adj" fmla="val 7124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月 875">
              <a:extLst>
                <a:ext uri="{FF2B5EF4-FFF2-40B4-BE49-F238E27FC236}">
                  <a16:creationId xmlns:a16="http://schemas.microsoft.com/office/drawing/2014/main" id="{481A460D-D4F0-44F0-B604-C0761F003611}"/>
                </a:ext>
              </a:extLst>
            </p:cNvPr>
            <p:cNvSpPr/>
            <p:nvPr/>
          </p:nvSpPr>
          <p:spPr>
            <a:xfrm rot="18000000" flipH="1">
              <a:off x="13032623" y="-1402975"/>
              <a:ext cx="311981" cy="1021516"/>
            </a:xfrm>
            <a:prstGeom prst="moon">
              <a:avLst>
                <a:gd name="adj" fmla="val 7124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E6E4FF52-0DAF-4F13-9D62-F3EA65170372}"/>
              </a:ext>
            </a:extLst>
          </p:cNvPr>
          <p:cNvGrpSpPr/>
          <p:nvPr/>
        </p:nvGrpSpPr>
        <p:grpSpPr>
          <a:xfrm>
            <a:off x="470941" y="2878662"/>
            <a:ext cx="1471356" cy="1423378"/>
            <a:chOff x="537385" y="906272"/>
            <a:chExt cx="2163834" cy="2093276"/>
          </a:xfrm>
        </p:grpSpPr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2187DE61-0701-4619-8E43-F7FAFE1084F6}"/>
                </a:ext>
              </a:extLst>
            </p:cNvPr>
            <p:cNvGrpSpPr/>
            <p:nvPr/>
          </p:nvGrpSpPr>
          <p:grpSpPr>
            <a:xfrm>
              <a:off x="537385" y="906272"/>
              <a:ext cx="2163834" cy="2057969"/>
              <a:chOff x="537385" y="906272"/>
              <a:chExt cx="2163834" cy="2057969"/>
            </a:xfrm>
          </p:grpSpPr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2E1A1C74-C72D-41E8-85EF-26A7833CABBB}"/>
                  </a:ext>
                </a:extLst>
              </p:cNvPr>
              <p:cNvSpPr/>
              <p:nvPr/>
            </p:nvSpPr>
            <p:spPr>
              <a:xfrm rot="20700000">
                <a:off x="537385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90578CD1-5F76-4A4A-90E9-40BF8977C455}"/>
                  </a:ext>
                </a:extLst>
              </p:cNvPr>
              <p:cNvSpPr/>
              <p:nvPr/>
            </p:nvSpPr>
            <p:spPr>
              <a:xfrm rot="20700000">
                <a:off x="626582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F1B29922-68F0-448B-987D-560E2F299035}"/>
                  </a:ext>
                </a:extLst>
              </p:cNvPr>
              <p:cNvSpPr/>
              <p:nvPr/>
            </p:nvSpPr>
            <p:spPr>
              <a:xfrm rot="900000" flipH="1">
                <a:off x="2252189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B3937056-2633-4212-B621-67E87FCA63E3}"/>
                  </a:ext>
                </a:extLst>
              </p:cNvPr>
              <p:cNvSpPr/>
              <p:nvPr/>
            </p:nvSpPr>
            <p:spPr>
              <a:xfrm rot="900000" flipH="1">
                <a:off x="2304667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楕円 887">
                <a:extLst>
                  <a:ext uri="{FF2B5EF4-FFF2-40B4-BE49-F238E27FC236}">
                    <a16:creationId xmlns:a16="http://schemas.microsoft.com/office/drawing/2014/main" id="{D0A6CBB7-B93F-463A-A5CB-61D26238E83A}"/>
                  </a:ext>
                </a:extLst>
              </p:cNvPr>
              <p:cNvSpPr/>
              <p:nvPr/>
            </p:nvSpPr>
            <p:spPr>
              <a:xfrm>
                <a:off x="761900" y="906272"/>
                <a:ext cx="1714804" cy="20579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四角形: 角を丸くする 888">
                <a:extLst>
                  <a:ext uri="{FF2B5EF4-FFF2-40B4-BE49-F238E27FC236}">
                    <a16:creationId xmlns:a16="http://schemas.microsoft.com/office/drawing/2014/main" id="{D8119883-77C7-4B39-807D-926AE973E604}"/>
                  </a:ext>
                </a:extLst>
              </p:cNvPr>
              <p:cNvSpPr/>
              <p:nvPr/>
            </p:nvSpPr>
            <p:spPr>
              <a:xfrm rot="20700000">
                <a:off x="842543" y="168494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四角形: 角を丸くする 889">
                <a:extLst>
                  <a:ext uri="{FF2B5EF4-FFF2-40B4-BE49-F238E27FC236}">
                    <a16:creationId xmlns:a16="http://schemas.microsoft.com/office/drawing/2014/main" id="{B5BC85F8-9665-461B-B05B-EDD61BBB8623}"/>
                  </a:ext>
                </a:extLst>
              </p:cNvPr>
              <p:cNvSpPr/>
              <p:nvPr/>
            </p:nvSpPr>
            <p:spPr>
              <a:xfrm rot="900000" flipH="1">
                <a:off x="2347850" y="169345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四角形: 角を丸くする 890">
                <a:extLst>
                  <a:ext uri="{FF2B5EF4-FFF2-40B4-BE49-F238E27FC236}">
                    <a16:creationId xmlns:a16="http://schemas.microsoft.com/office/drawing/2014/main" id="{F840D667-3305-4F05-AB2F-6777B4020C04}"/>
                  </a:ext>
                </a:extLst>
              </p:cNvPr>
              <p:cNvSpPr/>
              <p:nvPr/>
            </p:nvSpPr>
            <p:spPr>
              <a:xfrm rot="13500000">
                <a:off x="827861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四角形: 角を丸くする 891">
                <a:extLst>
                  <a:ext uri="{FF2B5EF4-FFF2-40B4-BE49-F238E27FC236}">
                    <a16:creationId xmlns:a16="http://schemas.microsoft.com/office/drawing/2014/main" id="{F7B8ECED-E05A-4126-9DB3-6D3749A363E7}"/>
                  </a:ext>
                </a:extLst>
              </p:cNvPr>
              <p:cNvSpPr/>
              <p:nvPr/>
            </p:nvSpPr>
            <p:spPr>
              <a:xfrm rot="8100000" flipH="1">
                <a:off x="2359451" y="226060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AB1D91D9-834F-4F51-AF95-3BE1913FE7A7}"/>
                  </a:ext>
                </a:extLst>
              </p:cNvPr>
              <p:cNvSpPr/>
              <p:nvPr/>
            </p:nvSpPr>
            <p:spPr>
              <a:xfrm>
                <a:off x="1102096" y="1736725"/>
                <a:ext cx="240298" cy="181116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A48AF50D-BCC5-4042-A8CA-C6DC114ABBE5}"/>
                  </a:ext>
                </a:extLst>
              </p:cNvPr>
              <p:cNvSpPr/>
              <p:nvPr/>
            </p:nvSpPr>
            <p:spPr>
              <a:xfrm>
                <a:off x="1910057" y="1736725"/>
                <a:ext cx="240298" cy="181116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月 894">
                <a:extLst>
                  <a:ext uri="{FF2B5EF4-FFF2-40B4-BE49-F238E27FC236}">
                    <a16:creationId xmlns:a16="http://schemas.microsoft.com/office/drawing/2014/main" id="{5386741E-07CC-49F2-901C-F869383FD569}"/>
                  </a:ext>
                </a:extLst>
              </p:cNvPr>
              <p:cNvSpPr/>
              <p:nvPr/>
            </p:nvSpPr>
            <p:spPr>
              <a:xfrm rot="5400000">
                <a:off x="1150032" y="1273933"/>
                <a:ext cx="144422" cy="488231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6" name="月 895">
                <a:extLst>
                  <a:ext uri="{FF2B5EF4-FFF2-40B4-BE49-F238E27FC236}">
                    <a16:creationId xmlns:a16="http://schemas.microsoft.com/office/drawing/2014/main" id="{0FD18339-2A7A-43EB-B66E-EE32123C2318}"/>
                  </a:ext>
                </a:extLst>
              </p:cNvPr>
              <p:cNvSpPr/>
              <p:nvPr/>
            </p:nvSpPr>
            <p:spPr>
              <a:xfrm rot="5400000">
                <a:off x="1955385" y="1273935"/>
                <a:ext cx="144422" cy="488231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0B4C19CD-0C9B-48D3-A03D-9AC792A11E81}"/>
                </a:ext>
              </a:extLst>
            </p:cNvPr>
            <p:cNvGrpSpPr/>
            <p:nvPr/>
          </p:nvGrpSpPr>
          <p:grpSpPr>
            <a:xfrm>
              <a:off x="814643" y="2036058"/>
              <a:ext cx="1621468" cy="963490"/>
              <a:chOff x="804513" y="2016579"/>
              <a:chExt cx="1624776" cy="872077"/>
            </a:xfrm>
          </p:grpSpPr>
          <p:sp>
            <p:nvSpPr>
              <p:cNvPr id="882" name="楕円 32">
                <a:extLst>
                  <a:ext uri="{FF2B5EF4-FFF2-40B4-BE49-F238E27FC236}">
                    <a16:creationId xmlns:a16="http://schemas.microsoft.com/office/drawing/2014/main" id="{01488B9C-0B69-43DD-A877-88655F6861CC}"/>
                  </a:ext>
                </a:extLst>
              </p:cNvPr>
              <p:cNvSpPr/>
              <p:nvPr/>
            </p:nvSpPr>
            <p:spPr>
              <a:xfrm>
                <a:off x="804513" y="201657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FBB1B082-6EC7-4AC9-ADAB-3864AC574FCC}"/>
                  </a:ext>
                </a:extLst>
              </p:cNvPr>
              <p:cNvSpPr/>
              <p:nvPr/>
            </p:nvSpPr>
            <p:spPr>
              <a:xfrm>
                <a:off x="1640682" y="207852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5" name="グループ化 954">
            <a:extLst>
              <a:ext uri="{FF2B5EF4-FFF2-40B4-BE49-F238E27FC236}">
                <a16:creationId xmlns:a16="http://schemas.microsoft.com/office/drawing/2014/main" id="{9924CE31-5D4B-4D94-A088-BBDB04CA10A3}"/>
              </a:ext>
            </a:extLst>
          </p:cNvPr>
          <p:cNvGrpSpPr/>
          <p:nvPr/>
        </p:nvGrpSpPr>
        <p:grpSpPr>
          <a:xfrm>
            <a:off x="4201924" y="936618"/>
            <a:ext cx="1602329" cy="1498669"/>
            <a:chOff x="918915" y="-3729829"/>
            <a:chExt cx="2356448" cy="2204002"/>
          </a:xfrm>
        </p:grpSpPr>
        <p:sp>
          <p:nvSpPr>
            <p:cNvPr id="944" name="フリーフォーム: 図形 943">
              <a:extLst>
                <a:ext uri="{FF2B5EF4-FFF2-40B4-BE49-F238E27FC236}">
                  <a16:creationId xmlns:a16="http://schemas.microsoft.com/office/drawing/2014/main" id="{1B06561A-56B6-4FC4-BEA0-C90411723F4A}"/>
                </a:ext>
              </a:extLst>
            </p:cNvPr>
            <p:cNvSpPr/>
            <p:nvPr/>
          </p:nvSpPr>
          <p:spPr>
            <a:xfrm rot="1800000" flipH="1">
              <a:off x="918915" y="-3036080"/>
              <a:ext cx="908776" cy="1234028"/>
            </a:xfrm>
            <a:custGeom>
              <a:avLst/>
              <a:gdLst>
                <a:gd name="connsiteX0" fmla="*/ 755599 w 908776"/>
                <a:gd name="connsiteY0" fmla="*/ 0 h 1234028"/>
                <a:gd name="connsiteX1" fmla="*/ 423230 w 908776"/>
                <a:gd name="connsiteY1" fmla="*/ 105376 h 1234028"/>
                <a:gd name="connsiteX2" fmla="*/ 384643 w 908776"/>
                <a:gd name="connsiteY2" fmla="*/ 138422 h 1234028"/>
                <a:gd name="connsiteX3" fmla="*/ 345862 w 908776"/>
                <a:gd name="connsiteY3" fmla="*/ 153712 h 1234028"/>
                <a:gd name="connsiteX4" fmla="*/ 85451 w 908776"/>
                <a:gd name="connsiteY4" fmla="*/ 401710 h 1234028"/>
                <a:gd name="connsiteX5" fmla="*/ 291762 w 908776"/>
                <a:gd name="connsiteY5" fmla="*/ 1233290 h 1234028"/>
                <a:gd name="connsiteX6" fmla="*/ 291762 w 908776"/>
                <a:gd name="connsiteY6" fmla="*/ 1233289 h 1234028"/>
                <a:gd name="connsiteX7" fmla="*/ 292332 w 908776"/>
                <a:gd name="connsiteY7" fmla="*/ 1067268 h 1234028"/>
                <a:gd name="connsiteX8" fmla="*/ 301227 w 908776"/>
                <a:gd name="connsiteY8" fmla="*/ 1010506 h 1234028"/>
                <a:gd name="connsiteX9" fmla="*/ 335251 w 908776"/>
                <a:gd name="connsiteY9" fmla="*/ 1053309 h 1234028"/>
                <a:gd name="connsiteX10" fmla="*/ 755599 w 908776"/>
                <a:gd name="connsiteY10" fmla="*/ 1234028 h 1234028"/>
                <a:gd name="connsiteX11" fmla="*/ 755599 w 908776"/>
                <a:gd name="connsiteY11" fmla="*/ 1234027 h 1234028"/>
                <a:gd name="connsiteX12" fmla="*/ 578776 w 908776"/>
                <a:gd name="connsiteY12" fmla="*/ 455481 h 1234028"/>
                <a:gd name="connsiteX13" fmla="*/ 590620 w 908776"/>
                <a:gd name="connsiteY13" fmla="*/ 402357 h 1234028"/>
                <a:gd name="connsiteX14" fmla="*/ 637839 w 908776"/>
                <a:gd name="connsiteY14" fmla="*/ 350950 h 1234028"/>
                <a:gd name="connsiteX15" fmla="*/ 908776 w 908776"/>
                <a:gd name="connsiteY15" fmla="*/ 164590 h 1234028"/>
                <a:gd name="connsiteX16" fmla="*/ 798754 w 908776"/>
                <a:gd name="connsiteY16" fmla="*/ 115544 h 1234028"/>
                <a:gd name="connsiteX17" fmla="*/ 701412 w 908776"/>
                <a:gd name="connsiteY17" fmla="*/ 94602 h 123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8776" h="1234028">
                  <a:moveTo>
                    <a:pt x="755599" y="0"/>
                  </a:moveTo>
                  <a:cubicBezTo>
                    <a:pt x="632482" y="0"/>
                    <a:pt x="518107" y="38847"/>
                    <a:pt x="423230" y="105376"/>
                  </a:cubicBezTo>
                  <a:lnTo>
                    <a:pt x="384643" y="138422"/>
                  </a:lnTo>
                  <a:lnTo>
                    <a:pt x="345862" y="153712"/>
                  </a:lnTo>
                  <a:cubicBezTo>
                    <a:pt x="241115" y="206946"/>
                    <a:pt x="149344" y="291042"/>
                    <a:pt x="85451" y="401710"/>
                  </a:cubicBezTo>
                  <a:cubicBezTo>
                    <a:pt x="-84933" y="696823"/>
                    <a:pt x="7435" y="1069134"/>
                    <a:pt x="291762" y="1233290"/>
                  </a:cubicBezTo>
                  <a:lnTo>
                    <a:pt x="291762" y="1233289"/>
                  </a:lnTo>
                  <a:cubicBezTo>
                    <a:pt x="287660" y="1177525"/>
                    <a:pt x="287930" y="1122045"/>
                    <a:pt x="292332" y="1067268"/>
                  </a:cubicBezTo>
                  <a:lnTo>
                    <a:pt x="301227" y="1010506"/>
                  </a:lnTo>
                  <a:lnTo>
                    <a:pt x="335251" y="1053309"/>
                  </a:lnTo>
                  <a:cubicBezTo>
                    <a:pt x="442828" y="1164966"/>
                    <a:pt x="591443" y="1234028"/>
                    <a:pt x="755599" y="1234028"/>
                  </a:cubicBezTo>
                  <a:lnTo>
                    <a:pt x="755599" y="1234027"/>
                  </a:lnTo>
                  <a:cubicBezTo>
                    <a:pt x="598423" y="1002818"/>
                    <a:pt x="539482" y="723084"/>
                    <a:pt x="578776" y="455481"/>
                  </a:cubicBezTo>
                  <a:lnTo>
                    <a:pt x="590620" y="402357"/>
                  </a:lnTo>
                  <a:lnTo>
                    <a:pt x="637839" y="350950"/>
                  </a:lnTo>
                  <a:cubicBezTo>
                    <a:pt x="717128" y="276489"/>
                    <a:pt x="808087" y="213248"/>
                    <a:pt x="908776" y="164590"/>
                  </a:cubicBezTo>
                  <a:cubicBezTo>
                    <a:pt x="873235" y="144071"/>
                    <a:pt x="836377" y="127775"/>
                    <a:pt x="798754" y="115544"/>
                  </a:cubicBezTo>
                  <a:lnTo>
                    <a:pt x="701412" y="94602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E0F1F880-0661-4DB2-A3B8-020B6FFF1E7A}"/>
                </a:ext>
              </a:extLst>
            </p:cNvPr>
            <p:cNvSpPr/>
            <p:nvPr/>
          </p:nvSpPr>
          <p:spPr>
            <a:xfrm rot="19800000">
              <a:off x="2366587" y="-3036081"/>
              <a:ext cx="908776" cy="1234028"/>
            </a:xfrm>
            <a:custGeom>
              <a:avLst/>
              <a:gdLst>
                <a:gd name="connsiteX0" fmla="*/ 755599 w 908776"/>
                <a:gd name="connsiteY0" fmla="*/ 0 h 1234028"/>
                <a:gd name="connsiteX1" fmla="*/ 423230 w 908776"/>
                <a:gd name="connsiteY1" fmla="*/ 105376 h 1234028"/>
                <a:gd name="connsiteX2" fmla="*/ 384643 w 908776"/>
                <a:gd name="connsiteY2" fmla="*/ 138422 h 1234028"/>
                <a:gd name="connsiteX3" fmla="*/ 345862 w 908776"/>
                <a:gd name="connsiteY3" fmla="*/ 153712 h 1234028"/>
                <a:gd name="connsiteX4" fmla="*/ 85451 w 908776"/>
                <a:gd name="connsiteY4" fmla="*/ 401710 h 1234028"/>
                <a:gd name="connsiteX5" fmla="*/ 291762 w 908776"/>
                <a:gd name="connsiteY5" fmla="*/ 1233290 h 1234028"/>
                <a:gd name="connsiteX6" fmla="*/ 291762 w 908776"/>
                <a:gd name="connsiteY6" fmla="*/ 1233289 h 1234028"/>
                <a:gd name="connsiteX7" fmla="*/ 292332 w 908776"/>
                <a:gd name="connsiteY7" fmla="*/ 1067268 h 1234028"/>
                <a:gd name="connsiteX8" fmla="*/ 301227 w 908776"/>
                <a:gd name="connsiteY8" fmla="*/ 1010506 h 1234028"/>
                <a:gd name="connsiteX9" fmla="*/ 335251 w 908776"/>
                <a:gd name="connsiteY9" fmla="*/ 1053309 h 1234028"/>
                <a:gd name="connsiteX10" fmla="*/ 755599 w 908776"/>
                <a:gd name="connsiteY10" fmla="*/ 1234028 h 1234028"/>
                <a:gd name="connsiteX11" fmla="*/ 755599 w 908776"/>
                <a:gd name="connsiteY11" fmla="*/ 1234027 h 1234028"/>
                <a:gd name="connsiteX12" fmla="*/ 578776 w 908776"/>
                <a:gd name="connsiteY12" fmla="*/ 455481 h 1234028"/>
                <a:gd name="connsiteX13" fmla="*/ 590620 w 908776"/>
                <a:gd name="connsiteY13" fmla="*/ 402357 h 1234028"/>
                <a:gd name="connsiteX14" fmla="*/ 637839 w 908776"/>
                <a:gd name="connsiteY14" fmla="*/ 350950 h 1234028"/>
                <a:gd name="connsiteX15" fmla="*/ 908776 w 908776"/>
                <a:gd name="connsiteY15" fmla="*/ 164590 h 1234028"/>
                <a:gd name="connsiteX16" fmla="*/ 798754 w 908776"/>
                <a:gd name="connsiteY16" fmla="*/ 115544 h 1234028"/>
                <a:gd name="connsiteX17" fmla="*/ 701412 w 908776"/>
                <a:gd name="connsiteY17" fmla="*/ 94602 h 123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8776" h="1234028">
                  <a:moveTo>
                    <a:pt x="755599" y="0"/>
                  </a:moveTo>
                  <a:cubicBezTo>
                    <a:pt x="632482" y="0"/>
                    <a:pt x="518107" y="38847"/>
                    <a:pt x="423230" y="105376"/>
                  </a:cubicBezTo>
                  <a:lnTo>
                    <a:pt x="384643" y="138422"/>
                  </a:lnTo>
                  <a:lnTo>
                    <a:pt x="345862" y="153712"/>
                  </a:lnTo>
                  <a:cubicBezTo>
                    <a:pt x="241115" y="206946"/>
                    <a:pt x="149344" y="291042"/>
                    <a:pt x="85451" y="401710"/>
                  </a:cubicBezTo>
                  <a:cubicBezTo>
                    <a:pt x="-84933" y="696823"/>
                    <a:pt x="7435" y="1069134"/>
                    <a:pt x="291762" y="1233290"/>
                  </a:cubicBezTo>
                  <a:lnTo>
                    <a:pt x="291762" y="1233289"/>
                  </a:lnTo>
                  <a:cubicBezTo>
                    <a:pt x="287660" y="1177525"/>
                    <a:pt x="287930" y="1122045"/>
                    <a:pt x="292332" y="1067268"/>
                  </a:cubicBezTo>
                  <a:lnTo>
                    <a:pt x="301227" y="1010506"/>
                  </a:lnTo>
                  <a:lnTo>
                    <a:pt x="335251" y="1053309"/>
                  </a:lnTo>
                  <a:cubicBezTo>
                    <a:pt x="442828" y="1164966"/>
                    <a:pt x="591443" y="1234028"/>
                    <a:pt x="755599" y="1234028"/>
                  </a:cubicBezTo>
                  <a:lnTo>
                    <a:pt x="755599" y="1234027"/>
                  </a:lnTo>
                  <a:cubicBezTo>
                    <a:pt x="598423" y="1002818"/>
                    <a:pt x="539482" y="723084"/>
                    <a:pt x="578776" y="455481"/>
                  </a:cubicBezTo>
                  <a:lnTo>
                    <a:pt x="590620" y="402357"/>
                  </a:lnTo>
                  <a:lnTo>
                    <a:pt x="637839" y="350950"/>
                  </a:lnTo>
                  <a:cubicBezTo>
                    <a:pt x="717128" y="276489"/>
                    <a:pt x="808087" y="213248"/>
                    <a:pt x="908776" y="164590"/>
                  </a:cubicBezTo>
                  <a:cubicBezTo>
                    <a:pt x="873235" y="144071"/>
                    <a:pt x="836377" y="127775"/>
                    <a:pt x="798754" y="115544"/>
                  </a:cubicBezTo>
                  <a:lnTo>
                    <a:pt x="701412" y="94602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フリーフォーム: 図形 941">
              <a:extLst>
                <a:ext uri="{FF2B5EF4-FFF2-40B4-BE49-F238E27FC236}">
                  <a16:creationId xmlns:a16="http://schemas.microsoft.com/office/drawing/2014/main" id="{3EAD2FE7-1395-43EE-9AEF-A04780C5303C}"/>
                </a:ext>
              </a:extLst>
            </p:cNvPr>
            <p:cNvSpPr/>
            <p:nvPr/>
          </p:nvSpPr>
          <p:spPr>
            <a:xfrm rot="1800000" flipH="1">
              <a:off x="918915" y="-2759855"/>
              <a:ext cx="908776" cy="1234028"/>
            </a:xfrm>
            <a:custGeom>
              <a:avLst/>
              <a:gdLst>
                <a:gd name="connsiteX0" fmla="*/ 755599 w 908776"/>
                <a:gd name="connsiteY0" fmla="*/ 0 h 1234028"/>
                <a:gd name="connsiteX1" fmla="*/ 423230 w 908776"/>
                <a:gd name="connsiteY1" fmla="*/ 105376 h 1234028"/>
                <a:gd name="connsiteX2" fmla="*/ 384643 w 908776"/>
                <a:gd name="connsiteY2" fmla="*/ 138422 h 1234028"/>
                <a:gd name="connsiteX3" fmla="*/ 345862 w 908776"/>
                <a:gd name="connsiteY3" fmla="*/ 153712 h 1234028"/>
                <a:gd name="connsiteX4" fmla="*/ 85451 w 908776"/>
                <a:gd name="connsiteY4" fmla="*/ 401710 h 1234028"/>
                <a:gd name="connsiteX5" fmla="*/ 291762 w 908776"/>
                <a:gd name="connsiteY5" fmla="*/ 1233290 h 1234028"/>
                <a:gd name="connsiteX6" fmla="*/ 291762 w 908776"/>
                <a:gd name="connsiteY6" fmla="*/ 1233289 h 1234028"/>
                <a:gd name="connsiteX7" fmla="*/ 292332 w 908776"/>
                <a:gd name="connsiteY7" fmla="*/ 1067268 h 1234028"/>
                <a:gd name="connsiteX8" fmla="*/ 301227 w 908776"/>
                <a:gd name="connsiteY8" fmla="*/ 1010506 h 1234028"/>
                <a:gd name="connsiteX9" fmla="*/ 335251 w 908776"/>
                <a:gd name="connsiteY9" fmla="*/ 1053309 h 1234028"/>
                <a:gd name="connsiteX10" fmla="*/ 755599 w 908776"/>
                <a:gd name="connsiteY10" fmla="*/ 1234028 h 1234028"/>
                <a:gd name="connsiteX11" fmla="*/ 755599 w 908776"/>
                <a:gd name="connsiteY11" fmla="*/ 1234027 h 1234028"/>
                <a:gd name="connsiteX12" fmla="*/ 578776 w 908776"/>
                <a:gd name="connsiteY12" fmla="*/ 455481 h 1234028"/>
                <a:gd name="connsiteX13" fmla="*/ 590620 w 908776"/>
                <a:gd name="connsiteY13" fmla="*/ 402357 h 1234028"/>
                <a:gd name="connsiteX14" fmla="*/ 637839 w 908776"/>
                <a:gd name="connsiteY14" fmla="*/ 350950 h 1234028"/>
                <a:gd name="connsiteX15" fmla="*/ 908776 w 908776"/>
                <a:gd name="connsiteY15" fmla="*/ 164590 h 1234028"/>
                <a:gd name="connsiteX16" fmla="*/ 798754 w 908776"/>
                <a:gd name="connsiteY16" fmla="*/ 115544 h 1234028"/>
                <a:gd name="connsiteX17" fmla="*/ 701412 w 908776"/>
                <a:gd name="connsiteY17" fmla="*/ 94602 h 123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8776" h="1234028">
                  <a:moveTo>
                    <a:pt x="755599" y="0"/>
                  </a:moveTo>
                  <a:cubicBezTo>
                    <a:pt x="632482" y="0"/>
                    <a:pt x="518107" y="38847"/>
                    <a:pt x="423230" y="105376"/>
                  </a:cubicBezTo>
                  <a:lnTo>
                    <a:pt x="384643" y="138422"/>
                  </a:lnTo>
                  <a:lnTo>
                    <a:pt x="345862" y="153712"/>
                  </a:lnTo>
                  <a:cubicBezTo>
                    <a:pt x="241115" y="206946"/>
                    <a:pt x="149344" y="291042"/>
                    <a:pt x="85451" y="401710"/>
                  </a:cubicBezTo>
                  <a:cubicBezTo>
                    <a:pt x="-84933" y="696823"/>
                    <a:pt x="7435" y="1069134"/>
                    <a:pt x="291762" y="1233290"/>
                  </a:cubicBezTo>
                  <a:lnTo>
                    <a:pt x="291762" y="1233289"/>
                  </a:lnTo>
                  <a:cubicBezTo>
                    <a:pt x="287660" y="1177525"/>
                    <a:pt x="287930" y="1122045"/>
                    <a:pt x="292332" y="1067268"/>
                  </a:cubicBezTo>
                  <a:lnTo>
                    <a:pt x="301227" y="1010506"/>
                  </a:lnTo>
                  <a:lnTo>
                    <a:pt x="335251" y="1053309"/>
                  </a:lnTo>
                  <a:cubicBezTo>
                    <a:pt x="442828" y="1164966"/>
                    <a:pt x="591443" y="1234028"/>
                    <a:pt x="755599" y="1234028"/>
                  </a:cubicBezTo>
                  <a:lnTo>
                    <a:pt x="755599" y="1234027"/>
                  </a:lnTo>
                  <a:cubicBezTo>
                    <a:pt x="598423" y="1002818"/>
                    <a:pt x="539482" y="723084"/>
                    <a:pt x="578776" y="455481"/>
                  </a:cubicBezTo>
                  <a:lnTo>
                    <a:pt x="590620" y="402357"/>
                  </a:lnTo>
                  <a:lnTo>
                    <a:pt x="637839" y="350950"/>
                  </a:lnTo>
                  <a:cubicBezTo>
                    <a:pt x="717128" y="276489"/>
                    <a:pt x="808087" y="213248"/>
                    <a:pt x="908776" y="164590"/>
                  </a:cubicBezTo>
                  <a:cubicBezTo>
                    <a:pt x="873235" y="144071"/>
                    <a:pt x="836377" y="127775"/>
                    <a:pt x="798754" y="115544"/>
                  </a:cubicBezTo>
                  <a:lnTo>
                    <a:pt x="701412" y="94602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フリーフォーム: 図形 942">
              <a:extLst>
                <a:ext uri="{FF2B5EF4-FFF2-40B4-BE49-F238E27FC236}">
                  <a16:creationId xmlns:a16="http://schemas.microsoft.com/office/drawing/2014/main" id="{A0B0C9A9-11F9-4CA5-B52D-2AFC5D783439}"/>
                </a:ext>
              </a:extLst>
            </p:cNvPr>
            <p:cNvSpPr/>
            <p:nvPr/>
          </p:nvSpPr>
          <p:spPr>
            <a:xfrm rot="19800000">
              <a:off x="2366587" y="-2759856"/>
              <a:ext cx="908776" cy="1234028"/>
            </a:xfrm>
            <a:custGeom>
              <a:avLst/>
              <a:gdLst>
                <a:gd name="connsiteX0" fmla="*/ 755599 w 908776"/>
                <a:gd name="connsiteY0" fmla="*/ 0 h 1234028"/>
                <a:gd name="connsiteX1" fmla="*/ 423230 w 908776"/>
                <a:gd name="connsiteY1" fmla="*/ 105376 h 1234028"/>
                <a:gd name="connsiteX2" fmla="*/ 384643 w 908776"/>
                <a:gd name="connsiteY2" fmla="*/ 138422 h 1234028"/>
                <a:gd name="connsiteX3" fmla="*/ 345862 w 908776"/>
                <a:gd name="connsiteY3" fmla="*/ 153712 h 1234028"/>
                <a:gd name="connsiteX4" fmla="*/ 85451 w 908776"/>
                <a:gd name="connsiteY4" fmla="*/ 401710 h 1234028"/>
                <a:gd name="connsiteX5" fmla="*/ 291762 w 908776"/>
                <a:gd name="connsiteY5" fmla="*/ 1233290 h 1234028"/>
                <a:gd name="connsiteX6" fmla="*/ 291762 w 908776"/>
                <a:gd name="connsiteY6" fmla="*/ 1233289 h 1234028"/>
                <a:gd name="connsiteX7" fmla="*/ 292332 w 908776"/>
                <a:gd name="connsiteY7" fmla="*/ 1067268 h 1234028"/>
                <a:gd name="connsiteX8" fmla="*/ 301227 w 908776"/>
                <a:gd name="connsiteY8" fmla="*/ 1010506 h 1234028"/>
                <a:gd name="connsiteX9" fmla="*/ 335251 w 908776"/>
                <a:gd name="connsiteY9" fmla="*/ 1053309 h 1234028"/>
                <a:gd name="connsiteX10" fmla="*/ 755599 w 908776"/>
                <a:gd name="connsiteY10" fmla="*/ 1234028 h 1234028"/>
                <a:gd name="connsiteX11" fmla="*/ 755599 w 908776"/>
                <a:gd name="connsiteY11" fmla="*/ 1234027 h 1234028"/>
                <a:gd name="connsiteX12" fmla="*/ 578776 w 908776"/>
                <a:gd name="connsiteY12" fmla="*/ 455481 h 1234028"/>
                <a:gd name="connsiteX13" fmla="*/ 590620 w 908776"/>
                <a:gd name="connsiteY13" fmla="*/ 402357 h 1234028"/>
                <a:gd name="connsiteX14" fmla="*/ 637839 w 908776"/>
                <a:gd name="connsiteY14" fmla="*/ 350950 h 1234028"/>
                <a:gd name="connsiteX15" fmla="*/ 908776 w 908776"/>
                <a:gd name="connsiteY15" fmla="*/ 164590 h 1234028"/>
                <a:gd name="connsiteX16" fmla="*/ 798754 w 908776"/>
                <a:gd name="connsiteY16" fmla="*/ 115544 h 1234028"/>
                <a:gd name="connsiteX17" fmla="*/ 701412 w 908776"/>
                <a:gd name="connsiteY17" fmla="*/ 94602 h 123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8776" h="1234028">
                  <a:moveTo>
                    <a:pt x="755599" y="0"/>
                  </a:moveTo>
                  <a:cubicBezTo>
                    <a:pt x="632482" y="0"/>
                    <a:pt x="518107" y="38847"/>
                    <a:pt x="423230" y="105376"/>
                  </a:cubicBezTo>
                  <a:lnTo>
                    <a:pt x="384643" y="138422"/>
                  </a:lnTo>
                  <a:lnTo>
                    <a:pt x="345862" y="153712"/>
                  </a:lnTo>
                  <a:cubicBezTo>
                    <a:pt x="241115" y="206946"/>
                    <a:pt x="149344" y="291042"/>
                    <a:pt x="85451" y="401710"/>
                  </a:cubicBezTo>
                  <a:cubicBezTo>
                    <a:pt x="-84933" y="696823"/>
                    <a:pt x="7435" y="1069134"/>
                    <a:pt x="291762" y="1233290"/>
                  </a:cubicBezTo>
                  <a:lnTo>
                    <a:pt x="291762" y="1233289"/>
                  </a:lnTo>
                  <a:cubicBezTo>
                    <a:pt x="287660" y="1177525"/>
                    <a:pt x="287930" y="1122045"/>
                    <a:pt x="292332" y="1067268"/>
                  </a:cubicBezTo>
                  <a:lnTo>
                    <a:pt x="301227" y="1010506"/>
                  </a:lnTo>
                  <a:lnTo>
                    <a:pt x="335251" y="1053309"/>
                  </a:lnTo>
                  <a:cubicBezTo>
                    <a:pt x="442828" y="1164966"/>
                    <a:pt x="591443" y="1234028"/>
                    <a:pt x="755599" y="1234028"/>
                  </a:cubicBezTo>
                  <a:lnTo>
                    <a:pt x="755599" y="1234027"/>
                  </a:lnTo>
                  <a:cubicBezTo>
                    <a:pt x="598423" y="1002818"/>
                    <a:pt x="539482" y="723084"/>
                    <a:pt x="578776" y="455481"/>
                  </a:cubicBezTo>
                  <a:lnTo>
                    <a:pt x="590620" y="402357"/>
                  </a:lnTo>
                  <a:lnTo>
                    <a:pt x="637839" y="350950"/>
                  </a:lnTo>
                  <a:cubicBezTo>
                    <a:pt x="717128" y="276489"/>
                    <a:pt x="808087" y="213248"/>
                    <a:pt x="908776" y="164590"/>
                  </a:cubicBezTo>
                  <a:cubicBezTo>
                    <a:pt x="873235" y="144071"/>
                    <a:pt x="836377" y="127775"/>
                    <a:pt x="798754" y="115544"/>
                  </a:cubicBezTo>
                  <a:lnTo>
                    <a:pt x="701412" y="94602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9067AEE3-6CC5-44E6-9E20-3B9713419A80}"/>
                </a:ext>
              </a:extLst>
            </p:cNvPr>
            <p:cNvGrpSpPr/>
            <p:nvPr/>
          </p:nvGrpSpPr>
          <p:grpSpPr>
            <a:xfrm>
              <a:off x="1083431" y="-3729829"/>
              <a:ext cx="2040345" cy="2197291"/>
              <a:chOff x="3411214" y="655320"/>
              <a:chExt cx="2176786" cy="2344228"/>
            </a:xfrm>
          </p:grpSpPr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17C8F2DC-CAEE-4106-9449-5FFD06E06D11}"/>
                  </a:ext>
                </a:extLst>
              </p:cNvPr>
              <p:cNvSpPr/>
              <p:nvPr/>
            </p:nvSpPr>
            <p:spPr>
              <a:xfrm>
                <a:off x="3429226" y="655320"/>
                <a:ext cx="2158774" cy="1502569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478C8D89-57EE-448A-A920-BBD6F0F20ABA}"/>
                  </a:ext>
                </a:extLst>
              </p:cNvPr>
              <p:cNvSpPr/>
              <p:nvPr/>
            </p:nvSpPr>
            <p:spPr>
              <a:xfrm rot="20700000">
                <a:off x="3411214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53512663-0BED-40AE-9A9F-45ADC7193DDE}"/>
                  </a:ext>
                </a:extLst>
              </p:cNvPr>
              <p:cNvSpPr/>
              <p:nvPr/>
            </p:nvSpPr>
            <p:spPr>
              <a:xfrm rot="20700000">
                <a:off x="3500411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916C2584-F8E5-424C-8800-65BF98C47742}"/>
                  </a:ext>
                </a:extLst>
              </p:cNvPr>
              <p:cNvSpPr/>
              <p:nvPr/>
            </p:nvSpPr>
            <p:spPr>
              <a:xfrm rot="900000" flipH="1">
                <a:off x="5126018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6D7EA526-F142-450A-B418-42FD5C73E3FE}"/>
                  </a:ext>
                </a:extLst>
              </p:cNvPr>
              <p:cNvSpPr/>
              <p:nvPr/>
            </p:nvSpPr>
            <p:spPr>
              <a:xfrm rot="900000" flipH="1">
                <a:off x="5178496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B546D05A-F2DB-45B4-8461-08F574489375}"/>
                  </a:ext>
                </a:extLst>
              </p:cNvPr>
              <p:cNvSpPr/>
              <p:nvPr/>
            </p:nvSpPr>
            <p:spPr>
              <a:xfrm>
                <a:off x="3635729" y="1076872"/>
                <a:ext cx="1714804" cy="18873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E50DE6D8-F6AA-4F28-A5F2-8DCC4289FAD9}"/>
                  </a:ext>
                </a:extLst>
              </p:cNvPr>
              <p:cNvSpPr/>
              <p:nvPr/>
            </p:nvSpPr>
            <p:spPr>
              <a:xfrm>
                <a:off x="4788638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月 906">
                <a:extLst>
                  <a:ext uri="{FF2B5EF4-FFF2-40B4-BE49-F238E27FC236}">
                    <a16:creationId xmlns:a16="http://schemas.microsoft.com/office/drawing/2014/main" id="{2B632C11-E1A5-415D-8073-57F2515DD7FF}"/>
                  </a:ext>
                </a:extLst>
              </p:cNvPr>
              <p:cNvSpPr/>
              <p:nvPr/>
            </p:nvSpPr>
            <p:spPr>
              <a:xfrm rot="5400000">
                <a:off x="4035401" y="1255191"/>
                <a:ext cx="121342" cy="488231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月 907">
                <a:extLst>
                  <a:ext uri="{FF2B5EF4-FFF2-40B4-BE49-F238E27FC236}">
                    <a16:creationId xmlns:a16="http://schemas.microsoft.com/office/drawing/2014/main" id="{DB7337D9-2BB8-4FBD-9012-DE84014632AF}"/>
                  </a:ext>
                </a:extLst>
              </p:cNvPr>
              <p:cNvSpPr/>
              <p:nvPr/>
            </p:nvSpPr>
            <p:spPr>
              <a:xfrm rot="5400000">
                <a:off x="4840751" y="1255191"/>
                <a:ext cx="121346" cy="488231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F2BD23F3-52CB-4A0A-9A25-A9DBA7460409}"/>
                  </a:ext>
                </a:extLst>
              </p:cNvPr>
              <p:cNvSpPr/>
              <p:nvPr/>
            </p:nvSpPr>
            <p:spPr>
              <a:xfrm>
                <a:off x="3993301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B0712981-FF9E-4843-BE93-747F7A518E96}"/>
                  </a:ext>
                </a:extLst>
              </p:cNvPr>
              <p:cNvGrpSpPr/>
              <p:nvPr/>
            </p:nvGrpSpPr>
            <p:grpSpPr>
              <a:xfrm>
                <a:off x="363412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915" name="四角形: 角を丸くする 914">
                  <a:extLst>
                    <a:ext uri="{FF2B5EF4-FFF2-40B4-BE49-F238E27FC236}">
                      <a16:creationId xmlns:a16="http://schemas.microsoft.com/office/drawing/2014/main" id="{BB620604-5607-4CDA-B9C0-6967CD2A6353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四角形: 角を丸くする 915">
                  <a:extLst>
                    <a:ext uri="{FF2B5EF4-FFF2-40B4-BE49-F238E27FC236}">
                      <a16:creationId xmlns:a16="http://schemas.microsoft.com/office/drawing/2014/main" id="{2335FCB8-E27B-45E7-BB00-C46AD9A9251D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四角形: 角を丸くする 916">
                  <a:extLst>
                    <a:ext uri="{FF2B5EF4-FFF2-40B4-BE49-F238E27FC236}">
                      <a16:creationId xmlns:a16="http://schemas.microsoft.com/office/drawing/2014/main" id="{C1B3C723-AA21-48D1-863D-DCB9C86CD5BA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四角形: 角を丸くする 917">
                  <a:extLst>
                    <a:ext uri="{FF2B5EF4-FFF2-40B4-BE49-F238E27FC236}">
                      <a16:creationId xmlns:a16="http://schemas.microsoft.com/office/drawing/2014/main" id="{267967D5-720F-4AD8-A078-D0493A87FB73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BD5C9C38-0C04-41D6-BD11-D72B909D41F3}"/>
                  </a:ext>
                </a:extLst>
              </p:cNvPr>
              <p:cNvGrpSpPr/>
              <p:nvPr/>
            </p:nvGrpSpPr>
            <p:grpSpPr>
              <a:xfrm>
                <a:off x="36975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913" name="楕円 32">
                  <a:extLst>
                    <a:ext uri="{FF2B5EF4-FFF2-40B4-BE49-F238E27FC236}">
                      <a16:creationId xmlns:a16="http://schemas.microsoft.com/office/drawing/2014/main" id="{1862E7DD-4EFE-4E14-BAD3-6B4D11082292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E73E2B01-5ADE-42FB-9CDA-A9E8FCC895BB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56" name="グループ化 955">
            <a:extLst>
              <a:ext uri="{FF2B5EF4-FFF2-40B4-BE49-F238E27FC236}">
                <a16:creationId xmlns:a16="http://schemas.microsoft.com/office/drawing/2014/main" id="{87E2720C-01BD-4E2C-80BD-3E9A2FC79FDC}"/>
              </a:ext>
            </a:extLst>
          </p:cNvPr>
          <p:cNvGrpSpPr/>
          <p:nvPr/>
        </p:nvGrpSpPr>
        <p:grpSpPr>
          <a:xfrm>
            <a:off x="8017632" y="973856"/>
            <a:ext cx="1387386" cy="1494106"/>
            <a:chOff x="3521831" y="-3729829"/>
            <a:chExt cx="2040345" cy="2197291"/>
          </a:xfrm>
        </p:grpSpPr>
        <p:sp>
          <p:nvSpPr>
            <p:cNvPr id="946" name="フローチャート: 論理積ゲート 945">
              <a:extLst>
                <a:ext uri="{FF2B5EF4-FFF2-40B4-BE49-F238E27FC236}">
                  <a16:creationId xmlns:a16="http://schemas.microsoft.com/office/drawing/2014/main" id="{56F814A6-54CF-42EC-9071-39ADC12A86D9}"/>
                </a:ext>
              </a:extLst>
            </p:cNvPr>
            <p:cNvSpPr/>
            <p:nvPr/>
          </p:nvSpPr>
          <p:spPr>
            <a:xfrm rot="16200000">
              <a:off x="3796299" y="-3430002"/>
              <a:ext cx="1482718" cy="1986384"/>
            </a:xfrm>
            <a:prstGeom prst="flowChartDelay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8C5651E1-753B-464C-ABB5-919CDEF44820}"/>
                </a:ext>
              </a:extLst>
            </p:cNvPr>
            <p:cNvGrpSpPr/>
            <p:nvPr/>
          </p:nvGrpSpPr>
          <p:grpSpPr>
            <a:xfrm>
              <a:off x="3521831" y="-3729829"/>
              <a:ext cx="2040345" cy="2197291"/>
              <a:chOff x="3411214" y="655320"/>
              <a:chExt cx="2176786" cy="2344228"/>
            </a:xfrm>
          </p:grpSpPr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B9ED018D-1323-48D0-9A2C-B5453659E6DC}"/>
                  </a:ext>
                </a:extLst>
              </p:cNvPr>
              <p:cNvSpPr/>
              <p:nvPr/>
            </p:nvSpPr>
            <p:spPr>
              <a:xfrm>
                <a:off x="3429226" y="655320"/>
                <a:ext cx="2158774" cy="1502569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0772AF00-A74A-4FB4-88F7-7E7E195A2D4F}"/>
                  </a:ext>
                </a:extLst>
              </p:cNvPr>
              <p:cNvSpPr/>
              <p:nvPr/>
            </p:nvSpPr>
            <p:spPr>
              <a:xfrm rot="20700000">
                <a:off x="3411214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2BD114B5-F652-4D19-91FA-1A135A083B14}"/>
                  </a:ext>
                </a:extLst>
              </p:cNvPr>
              <p:cNvSpPr/>
              <p:nvPr/>
            </p:nvSpPr>
            <p:spPr>
              <a:xfrm rot="20700000">
                <a:off x="3500411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84A99256-17BC-4054-95BD-9B6278CB202B}"/>
                  </a:ext>
                </a:extLst>
              </p:cNvPr>
              <p:cNvSpPr/>
              <p:nvPr/>
            </p:nvSpPr>
            <p:spPr>
              <a:xfrm rot="900000" flipH="1">
                <a:off x="5126018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36C5FE38-B287-463E-B54D-67A90D24F020}"/>
                  </a:ext>
                </a:extLst>
              </p:cNvPr>
              <p:cNvSpPr/>
              <p:nvPr/>
            </p:nvSpPr>
            <p:spPr>
              <a:xfrm rot="900000" flipH="1">
                <a:off x="5178496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BFAC15A4-E58E-4612-8327-312B3DE077FD}"/>
                  </a:ext>
                </a:extLst>
              </p:cNvPr>
              <p:cNvSpPr/>
              <p:nvPr/>
            </p:nvSpPr>
            <p:spPr>
              <a:xfrm>
                <a:off x="3635729" y="1076872"/>
                <a:ext cx="1714804" cy="188736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9A2CE6C9-EC95-46F0-9AB3-CCA7E5EEF12C}"/>
                  </a:ext>
                </a:extLst>
              </p:cNvPr>
              <p:cNvSpPr/>
              <p:nvPr/>
            </p:nvSpPr>
            <p:spPr>
              <a:xfrm>
                <a:off x="4788638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月 926">
                <a:extLst>
                  <a:ext uri="{FF2B5EF4-FFF2-40B4-BE49-F238E27FC236}">
                    <a16:creationId xmlns:a16="http://schemas.microsoft.com/office/drawing/2014/main" id="{35D8BDCA-EC66-4164-A1CA-EA207895F31D}"/>
                  </a:ext>
                </a:extLst>
              </p:cNvPr>
              <p:cNvSpPr/>
              <p:nvPr/>
            </p:nvSpPr>
            <p:spPr>
              <a:xfrm rot="5400000">
                <a:off x="4066118" y="1255191"/>
                <a:ext cx="59908" cy="488231"/>
              </a:xfrm>
              <a:prstGeom prst="moon">
                <a:avLst>
                  <a:gd name="adj" fmla="val 63191"/>
                </a:avLst>
              </a:pr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月 927">
                <a:extLst>
                  <a:ext uri="{FF2B5EF4-FFF2-40B4-BE49-F238E27FC236}">
                    <a16:creationId xmlns:a16="http://schemas.microsoft.com/office/drawing/2014/main" id="{4716E5DE-B572-4E85-9F79-38817F5CE963}"/>
                  </a:ext>
                </a:extLst>
              </p:cNvPr>
              <p:cNvSpPr/>
              <p:nvPr/>
            </p:nvSpPr>
            <p:spPr>
              <a:xfrm rot="5400000">
                <a:off x="4871470" y="1255192"/>
                <a:ext cx="59909" cy="488231"/>
              </a:xfrm>
              <a:prstGeom prst="moon">
                <a:avLst>
                  <a:gd name="adj" fmla="val 63191"/>
                </a:avLst>
              </a:pr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5E48BF15-E8CF-49CD-AA45-32142DFECCCE}"/>
                  </a:ext>
                </a:extLst>
              </p:cNvPr>
              <p:cNvSpPr/>
              <p:nvPr/>
            </p:nvSpPr>
            <p:spPr>
              <a:xfrm>
                <a:off x="3993301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BEB700FC-BDD5-4359-8C25-22A2CD7044DB}"/>
                  </a:ext>
                </a:extLst>
              </p:cNvPr>
              <p:cNvGrpSpPr/>
              <p:nvPr/>
            </p:nvGrpSpPr>
            <p:grpSpPr>
              <a:xfrm>
                <a:off x="363412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935" name="四角形: 角を丸くする 934">
                  <a:extLst>
                    <a:ext uri="{FF2B5EF4-FFF2-40B4-BE49-F238E27FC236}">
                      <a16:creationId xmlns:a16="http://schemas.microsoft.com/office/drawing/2014/main" id="{824BD135-3658-48FB-BEF9-97092FE010A0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四角形: 角を丸くする 935">
                  <a:extLst>
                    <a:ext uri="{FF2B5EF4-FFF2-40B4-BE49-F238E27FC236}">
                      <a16:creationId xmlns:a16="http://schemas.microsoft.com/office/drawing/2014/main" id="{CA68FB77-FF07-4810-AD82-40E5B0C069CB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四角形: 角を丸くする 936">
                  <a:extLst>
                    <a:ext uri="{FF2B5EF4-FFF2-40B4-BE49-F238E27FC236}">
                      <a16:creationId xmlns:a16="http://schemas.microsoft.com/office/drawing/2014/main" id="{F855701A-4063-4B83-93BE-933F408A61B3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四角形: 角を丸くする 937">
                  <a:extLst>
                    <a:ext uri="{FF2B5EF4-FFF2-40B4-BE49-F238E27FC236}">
                      <a16:creationId xmlns:a16="http://schemas.microsoft.com/office/drawing/2014/main" id="{71CD68BE-2C92-4A4C-8C67-C83EB79B963C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3E4210F2-CAD5-4D27-A511-51062C8246A0}"/>
                  </a:ext>
                </a:extLst>
              </p:cNvPr>
              <p:cNvGrpSpPr/>
              <p:nvPr/>
            </p:nvGrpSpPr>
            <p:grpSpPr>
              <a:xfrm>
                <a:off x="36975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933" name="楕円 32">
                  <a:extLst>
                    <a:ext uri="{FF2B5EF4-FFF2-40B4-BE49-F238E27FC236}">
                      <a16:creationId xmlns:a16="http://schemas.microsoft.com/office/drawing/2014/main" id="{1E0AC9DA-B320-4675-8DD3-69B6813B2C0A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6174FB42-19AD-4C14-81BE-34339D634392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26C498D2-C73E-4402-95EA-5327B7B8528C}"/>
                  </a:ext>
                </a:extLst>
              </p:cNvPr>
              <p:cNvSpPr/>
              <p:nvPr/>
            </p:nvSpPr>
            <p:spPr>
              <a:xfrm>
                <a:off x="3600976" y="979116"/>
                <a:ext cx="1852088" cy="698371"/>
              </a:xfrm>
              <a:custGeom>
                <a:avLst/>
                <a:gdLst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27" fmla="*/ 762458 w 1702775"/>
                  <a:gd name="connsiteY27" fmla="*/ 1629 h 746895"/>
                  <a:gd name="connsiteX28" fmla="*/ 853236 w 1702775"/>
                  <a:gd name="connsiteY28" fmla="*/ 17091 h 746895"/>
                  <a:gd name="connsiteX29" fmla="*/ 870728 w 1702775"/>
                  <a:gd name="connsiteY29" fmla="*/ 11786 h 746895"/>
                  <a:gd name="connsiteX30" fmla="*/ 940316 w 1702775"/>
                  <a:gd name="connsiteY30" fmla="*/ 1628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30" fmla="*/ 954796 w 1702775"/>
                  <a:gd name="connsiteY30" fmla="*/ 95562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0" fmla="*/ 1357640 w 1702775"/>
                  <a:gd name="connsiteY0" fmla="*/ 0 h 639839"/>
                  <a:gd name="connsiteX1" fmla="*/ 1664495 w 1702775"/>
                  <a:gd name="connsiteY1" fmla="*/ 639838 h 639839"/>
                  <a:gd name="connsiteX2" fmla="*/ 1322132 w 1702775"/>
                  <a:gd name="connsiteY2" fmla="*/ 359340 h 639839"/>
                  <a:gd name="connsiteX3" fmla="*/ 1250378 w 1702775"/>
                  <a:gd name="connsiteY3" fmla="*/ 316363 h 639839"/>
                  <a:gd name="connsiteX4" fmla="*/ 1251056 w 1702775"/>
                  <a:gd name="connsiteY4" fmla="*/ 317446 h 639839"/>
                  <a:gd name="connsiteX5" fmla="*/ 1248822 w 1702775"/>
                  <a:gd name="connsiteY5" fmla="*/ 463256 h 639839"/>
                  <a:gd name="connsiteX6" fmla="*/ 1128903 w 1702775"/>
                  <a:gd name="connsiteY6" fmla="*/ 275669 h 639839"/>
                  <a:gd name="connsiteX7" fmla="*/ 1116684 w 1702775"/>
                  <a:gd name="connsiteY7" fmla="*/ 265121 h 639839"/>
                  <a:gd name="connsiteX8" fmla="*/ 1149457 w 1702775"/>
                  <a:gd name="connsiteY8" fmla="*/ 317446 h 639839"/>
                  <a:gd name="connsiteX9" fmla="*/ 1147223 w 1702775"/>
                  <a:gd name="connsiteY9" fmla="*/ 463256 h 639839"/>
                  <a:gd name="connsiteX10" fmla="*/ 962949 w 1702775"/>
                  <a:gd name="connsiteY10" fmla="*/ 220115 h 639839"/>
                  <a:gd name="connsiteX11" fmla="*/ 891803 w 1702775"/>
                  <a:gd name="connsiteY11" fmla="*/ 173572 h 639839"/>
                  <a:gd name="connsiteX12" fmla="*/ 833956 w 1702775"/>
                  <a:gd name="connsiteY12" fmla="*/ 146175 h 639839"/>
                  <a:gd name="connsiteX13" fmla="*/ 776111 w 1702775"/>
                  <a:gd name="connsiteY13" fmla="*/ 173571 h 639839"/>
                  <a:gd name="connsiteX14" fmla="*/ 704966 w 1702775"/>
                  <a:gd name="connsiteY14" fmla="*/ 220114 h 639839"/>
                  <a:gd name="connsiteX15" fmla="*/ 520692 w 1702775"/>
                  <a:gd name="connsiteY15" fmla="*/ 463255 h 639839"/>
                  <a:gd name="connsiteX16" fmla="*/ 518457 w 1702775"/>
                  <a:gd name="connsiteY16" fmla="*/ 317445 h 639839"/>
                  <a:gd name="connsiteX17" fmla="*/ 559202 w 1702775"/>
                  <a:gd name="connsiteY17" fmla="*/ 252392 h 639839"/>
                  <a:gd name="connsiteX18" fmla="*/ 550212 w 1702775"/>
                  <a:gd name="connsiteY18" fmla="*/ 257777 h 639839"/>
                  <a:gd name="connsiteX19" fmla="*/ 529485 w 1702775"/>
                  <a:gd name="connsiteY19" fmla="*/ 275669 h 639839"/>
                  <a:gd name="connsiteX20" fmla="*/ 409566 w 1702775"/>
                  <a:gd name="connsiteY20" fmla="*/ 463256 h 639839"/>
                  <a:gd name="connsiteX21" fmla="*/ 388964 w 1702775"/>
                  <a:gd name="connsiteY21" fmla="*/ 397588 h 639839"/>
                  <a:gd name="connsiteX22" fmla="*/ 400449 w 1702775"/>
                  <a:gd name="connsiteY22" fmla="*/ 347478 h 639839"/>
                  <a:gd name="connsiteX23" fmla="*/ 380643 w 1702775"/>
                  <a:gd name="connsiteY23" fmla="*/ 359341 h 639839"/>
                  <a:gd name="connsiteX24" fmla="*/ 38280 w 1702775"/>
                  <a:gd name="connsiteY24" fmla="*/ 639839 h 639839"/>
                  <a:gd name="connsiteX25" fmla="*/ 345134 w 1702775"/>
                  <a:gd name="connsiteY25" fmla="*/ 1 h 63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02775" h="639839">
                    <a:moveTo>
                      <a:pt x="1357640" y="0"/>
                    </a:moveTo>
                    <a:cubicBezTo>
                      <a:pt x="1637759" y="161726"/>
                      <a:pt x="1775142" y="448192"/>
                      <a:pt x="1664495" y="639838"/>
                    </a:cubicBezTo>
                    <a:cubicBezTo>
                      <a:pt x="1561449" y="536166"/>
                      <a:pt x="1446027" y="441916"/>
                      <a:pt x="1322132" y="359340"/>
                    </a:cubicBezTo>
                    <a:lnTo>
                      <a:pt x="1250378" y="316363"/>
                    </a:lnTo>
                    <a:lnTo>
                      <a:pt x="1251056" y="317446"/>
                    </a:lnTo>
                    <a:cubicBezTo>
                      <a:pt x="1275332" y="373484"/>
                      <a:pt x="1276505" y="426515"/>
                      <a:pt x="1248822" y="463256"/>
                    </a:cubicBezTo>
                    <a:cubicBezTo>
                      <a:pt x="1230987" y="400577"/>
                      <a:pt x="1188126" y="334237"/>
                      <a:pt x="1128903" y="275669"/>
                    </a:cubicBezTo>
                    <a:lnTo>
                      <a:pt x="1116684" y="265121"/>
                    </a:lnTo>
                    <a:lnTo>
                      <a:pt x="1149457" y="317446"/>
                    </a:lnTo>
                    <a:cubicBezTo>
                      <a:pt x="1173733" y="373484"/>
                      <a:pt x="1174907" y="426515"/>
                      <a:pt x="1147223" y="463256"/>
                    </a:cubicBezTo>
                    <a:cubicBezTo>
                      <a:pt x="1123443" y="379684"/>
                      <a:pt x="1055172" y="289604"/>
                      <a:pt x="962949" y="220115"/>
                    </a:cubicBezTo>
                    <a:cubicBezTo>
                      <a:pt x="939893" y="202743"/>
                      <a:pt x="916013" y="187165"/>
                      <a:pt x="891803" y="173572"/>
                    </a:cubicBezTo>
                    <a:lnTo>
                      <a:pt x="833956" y="146175"/>
                    </a:lnTo>
                    <a:lnTo>
                      <a:pt x="776111" y="173571"/>
                    </a:lnTo>
                    <a:cubicBezTo>
                      <a:pt x="751902" y="187164"/>
                      <a:pt x="728022" y="202742"/>
                      <a:pt x="704966" y="220114"/>
                    </a:cubicBezTo>
                    <a:cubicBezTo>
                      <a:pt x="612742" y="289603"/>
                      <a:pt x="544471" y="379683"/>
                      <a:pt x="520692" y="463255"/>
                    </a:cubicBezTo>
                    <a:cubicBezTo>
                      <a:pt x="493008" y="426515"/>
                      <a:pt x="494181" y="373483"/>
                      <a:pt x="518457" y="317445"/>
                    </a:cubicBezTo>
                    <a:lnTo>
                      <a:pt x="559202" y="252392"/>
                    </a:lnTo>
                    <a:lnTo>
                      <a:pt x="550212" y="257777"/>
                    </a:lnTo>
                    <a:lnTo>
                      <a:pt x="529485" y="275669"/>
                    </a:lnTo>
                    <a:cubicBezTo>
                      <a:pt x="470262" y="334237"/>
                      <a:pt x="427401" y="400577"/>
                      <a:pt x="409566" y="463256"/>
                    </a:cubicBezTo>
                    <a:cubicBezTo>
                      <a:pt x="395725" y="444886"/>
                      <a:pt x="389097" y="422443"/>
                      <a:pt x="388964" y="397588"/>
                    </a:cubicBezTo>
                    <a:lnTo>
                      <a:pt x="400449" y="347478"/>
                    </a:lnTo>
                    <a:lnTo>
                      <a:pt x="380643" y="359341"/>
                    </a:lnTo>
                    <a:cubicBezTo>
                      <a:pt x="256747" y="441917"/>
                      <a:pt x="141326" y="536167"/>
                      <a:pt x="38280" y="639839"/>
                    </a:cubicBezTo>
                    <a:cubicBezTo>
                      <a:pt x="-72367" y="448193"/>
                      <a:pt x="65016" y="161727"/>
                      <a:pt x="345134" y="1"/>
                    </a:cubicBez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7" name="楕円 946">
              <a:extLst>
                <a:ext uri="{FF2B5EF4-FFF2-40B4-BE49-F238E27FC236}">
                  <a16:creationId xmlns:a16="http://schemas.microsoft.com/office/drawing/2014/main" id="{D0BD09B0-D3C2-4EF2-B6B9-F023FF3FE153}"/>
                </a:ext>
              </a:extLst>
            </p:cNvPr>
            <p:cNvSpPr/>
            <p:nvPr/>
          </p:nvSpPr>
          <p:spPr>
            <a:xfrm>
              <a:off x="4134289" y="-2746622"/>
              <a:ext cx="84819" cy="1135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楕円 947">
              <a:extLst>
                <a:ext uri="{FF2B5EF4-FFF2-40B4-BE49-F238E27FC236}">
                  <a16:creationId xmlns:a16="http://schemas.microsoft.com/office/drawing/2014/main" id="{B54AF197-DB3A-4B70-A4A7-AF67AF0862BE}"/>
                </a:ext>
              </a:extLst>
            </p:cNvPr>
            <p:cNvSpPr/>
            <p:nvPr/>
          </p:nvSpPr>
          <p:spPr>
            <a:xfrm>
              <a:off x="4882002" y="-2746622"/>
              <a:ext cx="84819" cy="1135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4" name="グループ化 953">
            <a:extLst>
              <a:ext uri="{FF2B5EF4-FFF2-40B4-BE49-F238E27FC236}">
                <a16:creationId xmlns:a16="http://schemas.microsoft.com/office/drawing/2014/main" id="{63284AB1-3675-451C-A9BD-55B4979CE22E}"/>
              </a:ext>
            </a:extLst>
          </p:cNvPr>
          <p:cNvGrpSpPr/>
          <p:nvPr/>
        </p:nvGrpSpPr>
        <p:grpSpPr>
          <a:xfrm>
            <a:off x="6111806" y="899828"/>
            <a:ext cx="1471356" cy="1477420"/>
            <a:chOff x="-3737044" y="-1281404"/>
            <a:chExt cx="2163834" cy="2172752"/>
          </a:xfrm>
        </p:grpSpPr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3796C584-7899-44DD-8A2A-2AB1A740846C}"/>
                </a:ext>
              </a:extLst>
            </p:cNvPr>
            <p:cNvSpPr/>
            <p:nvPr/>
          </p:nvSpPr>
          <p:spPr>
            <a:xfrm rot="21278068">
              <a:off x="-3641566" y="-1281404"/>
              <a:ext cx="1954139" cy="1548671"/>
            </a:xfrm>
            <a:custGeom>
              <a:avLst/>
              <a:gdLst>
                <a:gd name="connsiteX0" fmla="*/ 919776 w 1954139"/>
                <a:gd name="connsiteY0" fmla="*/ 4832 h 1548671"/>
                <a:gd name="connsiteX1" fmla="*/ 1247302 w 1954139"/>
                <a:gd name="connsiteY1" fmla="*/ 88942 h 1548671"/>
                <a:gd name="connsiteX2" fmla="*/ 1291626 w 1954139"/>
                <a:gd name="connsiteY2" fmla="*/ 113026 h 1548671"/>
                <a:gd name="connsiteX3" fmla="*/ 1379683 w 1954139"/>
                <a:gd name="connsiteY3" fmla="*/ 101847 h 1548671"/>
                <a:gd name="connsiteX4" fmla="*/ 1954139 w 1954139"/>
                <a:gd name="connsiteY4" fmla="*/ 825259 h 1548671"/>
                <a:gd name="connsiteX5" fmla="*/ 1379683 w 1954139"/>
                <a:gd name="connsiteY5" fmla="*/ 1548671 h 1548671"/>
                <a:gd name="connsiteX6" fmla="*/ 1058499 w 1954139"/>
                <a:gd name="connsiteY6" fmla="*/ 1425123 h 1548671"/>
                <a:gd name="connsiteX7" fmla="*/ 986485 w 1954139"/>
                <a:gd name="connsiteY7" fmla="*/ 1350300 h 1548671"/>
                <a:gd name="connsiteX8" fmla="*/ 966805 w 1954139"/>
                <a:gd name="connsiteY8" fmla="*/ 1353198 h 1548671"/>
                <a:gd name="connsiteX9" fmla="*/ 793370 w 1954139"/>
                <a:gd name="connsiteY9" fmla="*/ 1350701 h 1548671"/>
                <a:gd name="connsiteX10" fmla="*/ 2373 w 1954139"/>
                <a:gd name="connsiteY10" fmla="*/ 597539 h 1548671"/>
                <a:gd name="connsiteX11" fmla="*/ 919776 w 1954139"/>
                <a:gd name="connsiteY11" fmla="*/ 4832 h 154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4139" h="1548671">
                  <a:moveTo>
                    <a:pt x="919776" y="4832"/>
                  </a:moveTo>
                  <a:cubicBezTo>
                    <a:pt x="1037716" y="15909"/>
                    <a:pt x="1148305" y="45292"/>
                    <a:pt x="1247302" y="88942"/>
                  </a:cubicBezTo>
                  <a:lnTo>
                    <a:pt x="1291626" y="113026"/>
                  </a:lnTo>
                  <a:lnTo>
                    <a:pt x="1379683" y="101847"/>
                  </a:lnTo>
                  <a:cubicBezTo>
                    <a:pt x="1696946" y="101847"/>
                    <a:pt x="1954139" y="425730"/>
                    <a:pt x="1954139" y="825259"/>
                  </a:cubicBezTo>
                  <a:cubicBezTo>
                    <a:pt x="1954139" y="1224788"/>
                    <a:pt x="1696946" y="1548671"/>
                    <a:pt x="1379683" y="1548671"/>
                  </a:cubicBezTo>
                  <a:cubicBezTo>
                    <a:pt x="1260709" y="1548671"/>
                    <a:pt x="1150183" y="1503125"/>
                    <a:pt x="1058499" y="1425123"/>
                  </a:cubicBezTo>
                  <a:lnTo>
                    <a:pt x="986485" y="1350300"/>
                  </a:lnTo>
                  <a:lnTo>
                    <a:pt x="966805" y="1353198"/>
                  </a:lnTo>
                  <a:cubicBezTo>
                    <a:pt x="910357" y="1356939"/>
                    <a:pt x="852341" y="1356239"/>
                    <a:pt x="793370" y="1350701"/>
                  </a:cubicBezTo>
                  <a:cubicBezTo>
                    <a:pt x="321608" y="1306392"/>
                    <a:pt x="-32533" y="969190"/>
                    <a:pt x="2373" y="597539"/>
                  </a:cubicBezTo>
                  <a:cubicBezTo>
                    <a:pt x="37279" y="225887"/>
                    <a:pt x="448014" y="-39477"/>
                    <a:pt x="919776" y="483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20944D16-9E72-4C45-98CB-8B57E766111E}"/>
                </a:ext>
              </a:extLst>
            </p:cNvPr>
            <p:cNvGrpSpPr/>
            <p:nvPr/>
          </p:nvGrpSpPr>
          <p:grpSpPr>
            <a:xfrm>
              <a:off x="-3737044" y="-1031328"/>
              <a:ext cx="2163834" cy="1922676"/>
              <a:chOff x="537385" y="1076872"/>
              <a:chExt cx="2163834" cy="1922676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9138A32A-86A0-450B-B4ED-50E62DFD5739}"/>
                  </a:ext>
                </a:extLst>
              </p:cNvPr>
              <p:cNvGrpSpPr/>
              <p:nvPr/>
            </p:nvGrpSpPr>
            <p:grpSpPr>
              <a:xfrm>
                <a:off x="537385" y="1076872"/>
                <a:ext cx="2163834" cy="1887369"/>
                <a:chOff x="537385" y="1076872"/>
                <a:chExt cx="2163834" cy="1887369"/>
              </a:xfrm>
            </p:grpSpPr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9547E535-5250-40D3-9658-A5B3F0C6CE14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A4D22201-1F23-4D25-BD6C-F79531B8AED1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07F4A615-5E69-467A-B5FA-FAD08BF512AD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1691460C-3E16-4D92-804D-A07401D04371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932428BA-8432-42E0-9D5F-392BC74E87A8}"/>
                    </a:ext>
                  </a:extLst>
                </p:cNvPr>
                <p:cNvSpPr/>
                <p:nvPr/>
              </p:nvSpPr>
              <p:spPr>
                <a:xfrm>
                  <a:off x="761900" y="1076872"/>
                  <a:ext cx="1714804" cy="1887369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ECABC305-2FBA-44AE-A61C-15665AFB2140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四角形: 角を丸くする 380">
                  <a:extLst>
                    <a:ext uri="{FF2B5EF4-FFF2-40B4-BE49-F238E27FC236}">
                      <a16:creationId xmlns:a16="http://schemas.microsoft.com/office/drawing/2014/main" id="{F93C4E5C-CC92-4CFC-88F6-FFD45CD28A94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四角形: 角を丸くする 381">
                  <a:extLst>
                    <a:ext uri="{FF2B5EF4-FFF2-40B4-BE49-F238E27FC236}">
                      <a16:creationId xmlns:a16="http://schemas.microsoft.com/office/drawing/2014/main" id="{6FECE088-3DF3-4B1A-AF74-A81900FD5A39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72C19D59-5594-40D2-8F97-C135910B7E92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8736A22B-CBA5-4105-B81F-36875724C56D}"/>
                    </a:ext>
                  </a:extLst>
                </p:cNvPr>
                <p:cNvSpPr/>
                <p:nvPr/>
              </p:nvSpPr>
              <p:spPr>
                <a:xfrm>
                  <a:off x="1130153" y="1711960"/>
                  <a:ext cx="184183" cy="23064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楕円 385">
                  <a:extLst>
                    <a:ext uri="{FF2B5EF4-FFF2-40B4-BE49-F238E27FC236}">
                      <a16:creationId xmlns:a16="http://schemas.microsoft.com/office/drawing/2014/main" id="{F7152C6B-F521-4BA6-941A-0D17B9262D3C}"/>
                    </a:ext>
                  </a:extLst>
                </p:cNvPr>
                <p:cNvSpPr/>
                <p:nvPr/>
              </p:nvSpPr>
              <p:spPr>
                <a:xfrm>
                  <a:off x="1938114" y="1711960"/>
                  <a:ext cx="184183" cy="23064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月 386">
                  <a:extLst>
                    <a:ext uri="{FF2B5EF4-FFF2-40B4-BE49-F238E27FC236}">
                      <a16:creationId xmlns:a16="http://schemas.microsoft.com/office/drawing/2014/main" id="{37EC0BFF-683E-4DF5-A67E-23ADFD53AEA4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8" name="月 387">
                  <a:extLst>
                    <a:ext uri="{FF2B5EF4-FFF2-40B4-BE49-F238E27FC236}">
                      <a16:creationId xmlns:a16="http://schemas.microsoft.com/office/drawing/2014/main" id="{B568D4FD-CFC4-4959-8918-1E6C2EDEBCA9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E804FF83-146B-4868-ADD0-75F473ED40AE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372" name="楕円 32">
                  <a:extLst>
                    <a:ext uri="{FF2B5EF4-FFF2-40B4-BE49-F238E27FC236}">
                      <a16:creationId xmlns:a16="http://schemas.microsoft.com/office/drawing/2014/main" id="{6268796D-E6DC-4861-B9DC-239D7D8DA534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59A916B7-03E8-4A4B-8A33-D7AACAC431E6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49" name="楕円 948">
              <a:extLst>
                <a:ext uri="{FF2B5EF4-FFF2-40B4-BE49-F238E27FC236}">
                  <a16:creationId xmlns:a16="http://schemas.microsoft.com/office/drawing/2014/main" id="{C1F3C6D1-8854-45A4-899D-53507183A53F}"/>
                </a:ext>
              </a:extLst>
            </p:cNvPr>
            <p:cNvSpPr/>
            <p:nvPr/>
          </p:nvSpPr>
          <p:spPr>
            <a:xfrm>
              <a:off x="-2289433" y="-358776"/>
              <a:ext cx="84819" cy="1135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楕円 949">
              <a:extLst>
                <a:ext uri="{FF2B5EF4-FFF2-40B4-BE49-F238E27FC236}">
                  <a16:creationId xmlns:a16="http://schemas.microsoft.com/office/drawing/2014/main" id="{67F453BC-AEA5-49F4-A025-0EAAC019CC29}"/>
                </a:ext>
              </a:extLst>
            </p:cNvPr>
            <p:cNvSpPr/>
            <p:nvPr/>
          </p:nvSpPr>
          <p:spPr>
            <a:xfrm>
              <a:off x="-3089533" y="-358776"/>
              <a:ext cx="84819" cy="1135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911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5522E52-0DF1-400D-BD6D-B44DF6420170}"/>
              </a:ext>
            </a:extLst>
          </p:cNvPr>
          <p:cNvGrpSpPr/>
          <p:nvPr/>
        </p:nvGrpSpPr>
        <p:grpSpPr>
          <a:xfrm>
            <a:off x="456939" y="4787349"/>
            <a:ext cx="1471356" cy="1463508"/>
            <a:chOff x="456939" y="4787349"/>
            <a:chExt cx="1471356" cy="1463508"/>
          </a:xfrm>
        </p:grpSpPr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3F64DE43-6902-4DF1-91CC-A9519BE9FFB3}"/>
                </a:ext>
              </a:extLst>
            </p:cNvPr>
            <p:cNvGrpSpPr/>
            <p:nvPr/>
          </p:nvGrpSpPr>
          <p:grpSpPr>
            <a:xfrm>
              <a:off x="456939" y="4787349"/>
              <a:ext cx="1471356" cy="1463508"/>
              <a:chOff x="-1371215" y="1660056"/>
              <a:chExt cx="2163834" cy="2152292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6C3E9716-33FA-46B1-9798-2924D1363C2C}"/>
                  </a:ext>
                </a:extLst>
              </p:cNvPr>
              <p:cNvGrpSpPr/>
              <p:nvPr/>
            </p:nvGrpSpPr>
            <p:grpSpPr>
              <a:xfrm>
                <a:off x="-1371215" y="1660056"/>
                <a:ext cx="2163834" cy="2152292"/>
                <a:chOff x="537385" y="847256"/>
                <a:chExt cx="2163834" cy="2152292"/>
              </a:xfrm>
            </p:grpSpPr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3C1DBCA7-8CBC-42EE-9F59-ED73739C10C1}"/>
                    </a:ext>
                  </a:extLst>
                </p:cNvPr>
                <p:cNvGrpSpPr/>
                <p:nvPr/>
              </p:nvGrpSpPr>
              <p:grpSpPr>
                <a:xfrm>
                  <a:off x="537385" y="847256"/>
                  <a:ext cx="2163834" cy="2116985"/>
                  <a:chOff x="537385" y="847256"/>
                  <a:chExt cx="2163834" cy="2116985"/>
                </a:xfrm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67C40AC7-5B65-4C59-9466-ECB5F4CB7619}"/>
                      </a:ext>
                    </a:extLst>
                  </p:cNvPr>
                  <p:cNvSpPr/>
                  <p:nvPr/>
                </p:nvSpPr>
                <p:spPr>
                  <a:xfrm>
                    <a:off x="736127" y="847256"/>
                    <a:ext cx="1797314" cy="1222964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56667EF3-2961-408A-9292-9DDCB488403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9668E1B7-DAD2-4297-825B-AA541D6F7CA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65DB9FE7-FC04-4AF2-9855-1DCFD9B9181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楕円 325">
                    <a:extLst>
                      <a:ext uri="{FF2B5EF4-FFF2-40B4-BE49-F238E27FC236}">
                        <a16:creationId xmlns:a16="http://schemas.microsoft.com/office/drawing/2014/main" id="{716BBA4A-89D4-4617-A1BF-3690BBD55B0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25CCEC3B-6622-4B9D-81B2-40CD54026269}"/>
                      </a:ext>
                    </a:extLst>
                  </p:cNvPr>
                  <p:cNvSpPr/>
                  <p:nvPr/>
                </p:nvSpPr>
                <p:spPr>
                  <a:xfrm>
                    <a:off x="761900" y="1000760"/>
                    <a:ext cx="1714804" cy="196348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四角形: 角を丸くする 327">
                    <a:extLst>
                      <a:ext uri="{FF2B5EF4-FFF2-40B4-BE49-F238E27FC236}">
                        <a16:creationId xmlns:a16="http://schemas.microsoft.com/office/drawing/2014/main" id="{5DA21563-3905-4AE1-958C-A6DDF054EF9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四角形: 角を丸くする 328">
                    <a:extLst>
                      <a:ext uri="{FF2B5EF4-FFF2-40B4-BE49-F238E27FC236}">
                        <a16:creationId xmlns:a16="http://schemas.microsoft.com/office/drawing/2014/main" id="{5F4F7368-C60F-43C1-85D0-93803B161C5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角を丸くする 329">
                    <a:extLst>
                      <a:ext uri="{FF2B5EF4-FFF2-40B4-BE49-F238E27FC236}">
                        <a16:creationId xmlns:a16="http://schemas.microsoft.com/office/drawing/2014/main" id="{54C19E88-BD79-4E14-BA50-C500E10B0EAF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4B9E978C-51CB-43C1-8430-514280A7EBD2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月 334">
                    <a:extLst>
                      <a:ext uri="{FF2B5EF4-FFF2-40B4-BE49-F238E27FC236}">
                        <a16:creationId xmlns:a16="http://schemas.microsoft.com/office/drawing/2014/main" id="{C4F1AE58-073F-4106-A057-5B639770A82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50032" y="1273933"/>
                    <a:ext cx="144422" cy="488231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月 335">
                    <a:extLst>
                      <a:ext uri="{FF2B5EF4-FFF2-40B4-BE49-F238E27FC236}">
                        <a16:creationId xmlns:a16="http://schemas.microsoft.com/office/drawing/2014/main" id="{8BDE947D-603B-4F2B-8C5D-643AE71713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55385" y="1273935"/>
                    <a:ext cx="144422" cy="488231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76DBAB95-F097-4C09-96D9-F44828CA24DC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320" name="楕円 32">
                    <a:extLst>
                      <a:ext uri="{FF2B5EF4-FFF2-40B4-BE49-F238E27FC236}">
                        <a16:creationId xmlns:a16="http://schemas.microsoft.com/office/drawing/2014/main" id="{3601F287-DD6A-427A-A99B-0F3512F43F5E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63EB9909-BECD-4FC8-9F0F-B9A16A1D72BC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9" name="アーチ 38">
                <a:extLst>
                  <a:ext uri="{FF2B5EF4-FFF2-40B4-BE49-F238E27FC236}">
                    <a16:creationId xmlns:a16="http://schemas.microsoft.com/office/drawing/2014/main" id="{856912E0-E91C-4011-9923-F32AA9C47FAE}"/>
                  </a:ext>
                </a:extLst>
              </p:cNvPr>
              <p:cNvSpPr/>
              <p:nvPr/>
            </p:nvSpPr>
            <p:spPr>
              <a:xfrm rot="5400000" flipH="1">
                <a:off x="-1010251" y="2454837"/>
                <a:ext cx="93238" cy="269914"/>
              </a:xfrm>
              <a:prstGeom prst="blockArc">
                <a:avLst>
                  <a:gd name="adj1" fmla="val 10800000"/>
                  <a:gd name="adj2" fmla="val 0"/>
                  <a:gd name="adj3" fmla="val 32977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アーチ 342">
                <a:extLst>
                  <a:ext uri="{FF2B5EF4-FFF2-40B4-BE49-F238E27FC236}">
                    <a16:creationId xmlns:a16="http://schemas.microsoft.com/office/drawing/2014/main" id="{308E5775-722A-407A-A11C-769A64040DE7}"/>
                  </a:ext>
                </a:extLst>
              </p:cNvPr>
              <p:cNvSpPr/>
              <p:nvPr/>
            </p:nvSpPr>
            <p:spPr>
              <a:xfrm rot="16200000">
                <a:off x="361281" y="2454837"/>
                <a:ext cx="93238" cy="269914"/>
              </a:xfrm>
              <a:prstGeom prst="blockArc">
                <a:avLst>
                  <a:gd name="adj1" fmla="val 10800000"/>
                  <a:gd name="adj2" fmla="val 0"/>
                  <a:gd name="adj3" fmla="val 32977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46344723-6E87-4CCF-A13C-1B6410113AF3}"/>
                </a:ext>
              </a:extLst>
            </p:cNvPr>
            <p:cNvSpPr/>
            <p:nvPr/>
          </p:nvSpPr>
          <p:spPr>
            <a:xfrm>
              <a:off x="830990" y="5365169"/>
              <a:ext cx="719194" cy="85244"/>
            </a:xfrm>
            <a:custGeom>
              <a:avLst/>
              <a:gdLst>
                <a:gd name="connsiteX0" fmla="*/ 699744 w 793835"/>
                <a:gd name="connsiteY0" fmla="*/ 0 h 94091"/>
                <a:gd name="connsiteX1" fmla="*/ 793835 w 793835"/>
                <a:gd name="connsiteY1" fmla="*/ 94091 h 94091"/>
                <a:gd name="connsiteX2" fmla="*/ 746790 w 793835"/>
                <a:gd name="connsiteY2" fmla="*/ 94091 h 94091"/>
                <a:gd name="connsiteX3" fmla="*/ 699744 w 793835"/>
                <a:gd name="connsiteY3" fmla="*/ 47045 h 94091"/>
                <a:gd name="connsiteX4" fmla="*/ 652698 w 793835"/>
                <a:gd name="connsiteY4" fmla="*/ 94091 h 94091"/>
                <a:gd name="connsiteX5" fmla="*/ 605653 w 793835"/>
                <a:gd name="connsiteY5" fmla="*/ 94091 h 94091"/>
                <a:gd name="connsiteX6" fmla="*/ 699744 w 793835"/>
                <a:gd name="connsiteY6" fmla="*/ 0 h 94091"/>
                <a:gd name="connsiteX7" fmla="*/ 94091 w 793835"/>
                <a:gd name="connsiteY7" fmla="*/ 0 h 94091"/>
                <a:gd name="connsiteX8" fmla="*/ 188182 w 793835"/>
                <a:gd name="connsiteY8" fmla="*/ 94091 h 94091"/>
                <a:gd name="connsiteX9" fmla="*/ 141137 w 793835"/>
                <a:gd name="connsiteY9" fmla="*/ 94091 h 94091"/>
                <a:gd name="connsiteX10" fmla="*/ 94091 w 793835"/>
                <a:gd name="connsiteY10" fmla="*/ 47045 h 94091"/>
                <a:gd name="connsiteX11" fmla="*/ 47045 w 793835"/>
                <a:gd name="connsiteY11" fmla="*/ 94091 h 94091"/>
                <a:gd name="connsiteX12" fmla="*/ 0 w 793835"/>
                <a:gd name="connsiteY12" fmla="*/ 94091 h 94091"/>
                <a:gd name="connsiteX13" fmla="*/ 94091 w 793835"/>
                <a:gd name="connsiteY13" fmla="*/ 0 h 9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93835" h="94091">
                  <a:moveTo>
                    <a:pt x="699744" y="0"/>
                  </a:moveTo>
                  <a:cubicBezTo>
                    <a:pt x="751709" y="0"/>
                    <a:pt x="793835" y="42126"/>
                    <a:pt x="793835" y="94091"/>
                  </a:cubicBezTo>
                  <a:lnTo>
                    <a:pt x="746790" y="94091"/>
                  </a:lnTo>
                  <a:cubicBezTo>
                    <a:pt x="746790" y="68108"/>
                    <a:pt x="725727" y="47045"/>
                    <a:pt x="699744" y="47045"/>
                  </a:cubicBezTo>
                  <a:cubicBezTo>
                    <a:pt x="673761" y="47045"/>
                    <a:pt x="652698" y="68108"/>
                    <a:pt x="652698" y="94091"/>
                  </a:cubicBezTo>
                  <a:lnTo>
                    <a:pt x="605653" y="94091"/>
                  </a:lnTo>
                  <a:cubicBezTo>
                    <a:pt x="605653" y="42126"/>
                    <a:pt x="647779" y="0"/>
                    <a:pt x="699744" y="0"/>
                  </a:cubicBezTo>
                  <a:close/>
                  <a:moveTo>
                    <a:pt x="94091" y="0"/>
                  </a:moveTo>
                  <a:cubicBezTo>
                    <a:pt x="146056" y="0"/>
                    <a:pt x="188182" y="42126"/>
                    <a:pt x="188182" y="94091"/>
                  </a:cubicBezTo>
                  <a:lnTo>
                    <a:pt x="141137" y="94091"/>
                  </a:lnTo>
                  <a:cubicBezTo>
                    <a:pt x="141137" y="68108"/>
                    <a:pt x="120074" y="47045"/>
                    <a:pt x="94091" y="47045"/>
                  </a:cubicBezTo>
                  <a:cubicBezTo>
                    <a:pt x="68108" y="47045"/>
                    <a:pt x="47045" y="68108"/>
                    <a:pt x="47045" y="94091"/>
                  </a:cubicBezTo>
                  <a:lnTo>
                    <a:pt x="0" y="94091"/>
                  </a:lnTo>
                  <a:cubicBezTo>
                    <a:pt x="0" y="42126"/>
                    <a:pt x="42126" y="0"/>
                    <a:pt x="9409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434B8D-BB7F-4DB2-95D8-815B9CEBA906}"/>
              </a:ext>
            </a:extLst>
          </p:cNvPr>
          <p:cNvGrpSpPr/>
          <p:nvPr/>
        </p:nvGrpSpPr>
        <p:grpSpPr>
          <a:xfrm>
            <a:off x="457484" y="873081"/>
            <a:ext cx="1471356" cy="1523121"/>
            <a:chOff x="457484" y="873081"/>
            <a:chExt cx="1471356" cy="1523121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DDDDD82-FA3C-4A9B-BA3B-E0430E4857D2}"/>
                </a:ext>
              </a:extLst>
            </p:cNvPr>
            <p:cNvGrpSpPr/>
            <p:nvPr/>
          </p:nvGrpSpPr>
          <p:grpSpPr>
            <a:xfrm>
              <a:off x="457484" y="873081"/>
              <a:ext cx="1471356" cy="1523121"/>
              <a:chOff x="537385" y="759587"/>
              <a:chExt cx="2163834" cy="2239961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82B0A17-202D-4287-A9E4-C9BBF916AA3E}"/>
                  </a:ext>
                </a:extLst>
              </p:cNvPr>
              <p:cNvGrpSpPr/>
              <p:nvPr/>
            </p:nvGrpSpPr>
            <p:grpSpPr>
              <a:xfrm>
                <a:off x="537385" y="759587"/>
                <a:ext cx="2163834" cy="2204654"/>
                <a:chOff x="537385" y="759587"/>
                <a:chExt cx="2163834" cy="2204654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BCDB0117-9F8C-423D-ABCA-4E861EAB11A2}"/>
                    </a:ext>
                  </a:extLst>
                </p:cNvPr>
                <p:cNvSpPr/>
                <p:nvPr/>
              </p:nvSpPr>
              <p:spPr>
                <a:xfrm>
                  <a:off x="607285" y="759587"/>
                  <a:ext cx="2054997" cy="1398302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E27F5785-D1EF-4539-A3B7-8EB2671FEF0C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DCA924AA-E009-4656-B380-545EAB531DE2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906B3CD5-EC39-4DE5-B7E8-02D8ED858472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88FF0B8A-A929-4529-8ED7-4708AFF5FAA6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7C6341B-B1C7-445A-BC08-2CC1E00E2E81}"/>
                    </a:ext>
                  </a:extLst>
                </p:cNvPr>
                <p:cNvSpPr/>
                <p:nvPr/>
              </p:nvSpPr>
              <p:spPr>
                <a:xfrm>
                  <a:off x="761900" y="1076872"/>
                  <a:ext cx="1714804" cy="18873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8263B584-3285-4F20-872F-57B2982BAFEE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C3BB33A6-B294-4D13-B896-CC3F08AC47B1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2953C619-ADB8-469C-AE35-D31E7DA61E63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0DF88A02-7EAB-41CB-8267-49FD36453200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2C7910E-6FCA-4F49-807D-78A744E43546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AE98E84B-75FC-4A0A-BFAC-35AB65BCDC6C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36810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14AB6E8F-1A48-42F8-A049-9BB5D050CA4C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32412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95F3025-744A-4946-8629-C2A14A2ED6D9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80" name="楕円 32">
                  <a:extLst>
                    <a:ext uri="{FF2B5EF4-FFF2-40B4-BE49-F238E27FC236}">
                      <a16:creationId xmlns:a16="http://schemas.microsoft.com/office/drawing/2014/main" id="{95798E67-BABF-4D39-B09D-DAF358274A6A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EA0B137-4314-452B-950E-5BC9018DF62F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A8D41A59-8EE8-4573-9714-41A931E15DA7}"/>
                </a:ext>
              </a:extLst>
            </p:cNvPr>
            <p:cNvSpPr/>
            <p:nvPr/>
          </p:nvSpPr>
          <p:spPr>
            <a:xfrm>
              <a:off x="782986" y="1499701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EE3EE4D-4F9A-46FF-B3E1-4EE2CA32E434}"/>
              </a:ext>
            </a:extLst>
          </p:cNvPr>
          <p:cNvGrpSpPr/>
          <p:nvPr/>
        </p:nvGrpSpPr>
        <p:grpSpPr>
          <a:xfrm>
            <a:off x="2338405" y="902191"/>
            <a:ext cx="1493735" cy="1494106"/>
            <a:chOff x="2338405" y="902191"/>
            <a:chExt cx="1493735" cy="1494106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B82FDF24-71AE-496E-9CD4-56B604154D35}"/>
                </a:ext>
              </a:extLst>
            </p:cNvPr>
            <p:cNvGrpSpPr/>
            <p:nvPr/>
          </p:nvGrpSpPr>
          <p:grpSpPr>
            <a:xfrm>
              <a:off x="2338405" y="902191"/>
              <a:ext cx="1493735" cy="1494106"/>
              <a:chOff x="3327438" y="655320"/>
              <a:chExt cx="2343645" cy="2344228"/>
            </a:xfrm>
          </p:grpSpPr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33249598-A603-4B59-830B-894617B32023}"/>
                  </a:ext>
                </a:extLst>
              </p:cNvPr>
              <p:cNvSpPr/>
              <p:nvPr/>
            </p:nvSpPr>
            <p:spPr>
              <a:xfrm>
                <a:off x="3327438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BCB3CCAA-63CC-43E2-8401-21E0D3DF5D78}"/>
                  </a:ext>
                </a:extLst>
              </p:cNvPr>
              <p:cNvSpPr/>
              <p:nvPr/>
            </p:nvSpPr>
            <p:spPr>
              <a:xfrm flipH="1">
                <a:off x="5036869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7A0699E-261B-4783-BE99-68B3EE3F464E}"/>
                  </a:ext>
                </a:extLst>
              </p:cNvPr>
              <p:cNvSpPr/>
              <p:nvPr/>
            </p:nvSpPr>
            <p:spPr>
              <a:xfrm>
                <a:off x="3429226" y="655320"/>
                <a:ext cx="2158774" cy="1502569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D6BBAC3D-970B-4AE0-875B-6EF2ACBE7AAC}"/>
                  </a:ext>
                </a:extLst>
              </p:cNvPr>
              <p:cNvSpPr/>
              <p:nvPr/>
            </p:nvSpPr>
            <p:spPr>
              <a:xfrm rot="20700000">
                <a:off x="3411214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40FCF66C-5789-49DD-ACBF-2515BEAC98D9}"/>
                  </a:ext>
                </a:extLst>
              </p:cNvPr>
              <p:cNvSpPr/>
              <p:nvPr/>
            </p:nvSpPr>
            <p:spPr>
              <a:xfrm rot="20700000">
                <a:off x="3500411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4ABBD081-A566-4DD2-9C12-A9E442C58085}"/>
                  </a:ext>
                </a:extLst>
              </p:cNvPr>
              <p:cNvSpPr/>
              <p:nvPr/>
            </p:nvSpPr>
            <p:spPr>
              <a:xfrm rot="900000" flipH="1">
                <a:off x="5126018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384047A2-5D8C-428A-B1ED-22C614845E27}"/>
                  </a:ext>
                </a:extLst>
              </p:cNvPr>
              <p:cNvSpPr/>
              <p:nvPr/>
            </p:nvSpPr>
            <p:spPr>
              <a:xfrm rot="900000" flipH="1">
                <a:off x="5178496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FEDD60E5-47AC-493E-AA23-FABE882A13BE}"/>
                  </a:ext>
                </a:extLst>
              </p:cNvPr>
              <p:cNvSpPr/>
              <p:nvPr/>
            </p:nvSpPr>
            <p:spPr>
              <a:xfrm>
                <a:off x="3635729" y="1076872"/>
                <a:ext cx="1714804" cy="18873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80DC6306-2977-4CA8-90C5-78B6502664CE}"/>
                  </a:ext>
                </a:extLst>
              </p:cNvPr>
              <p:cNvSpPr/>
              <p:nvPr/>
            </p:nvSpPr>
            <p:spPr>
              <a:xfrm rot="5400000">
                <a:off x="4066118" y="1255191"/>
                <a:ext cx="59908" cy="488231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EBCD4C13-B956-44C0-AF6D-3289E4E847D4}"/>
                  </a:ext>
                </a:extLst>
              </p:cNvPr>
              <p:cNvSpPr/>
              <p:nvPr/>
            </p:nvSpPr>
            <p:spPr>
              <a:xfrm rot="5400000">
                <a:off x="4871470" y="1255192"/>
                <a:ext cx="59909" cy="488231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B1E3BA0-406B-4438-84F6-FAC1F8590EC4}"/>
                  </a:ext>
                </a:extLst>
              </p:cNvPr>
              <p:cNvGrpSpPr/>
              <p:nvPr/>
            </p:nvGrpSpPr>
            <p:grpSpPr>
              <a:xfrm>
                <a:off x="363412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AB1DA188-63D0-4B37-B016-A8B084B61101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9733139B-C0CF-42A9-9EF0-36DD233C7281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0D5A8960-2655-4E36-82B1-682C0D0E66C3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597EF87E-335A-4B20-AF40-86570913533F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8C28D4E3-094F-4A7A-A3A1-DE252E5217C8}"/>
                  </a:ext>
                </a:extLst>
              </p:cNvPr>
              <p:cNvGrpSpPr/>
              <p:nvPr/>
            </p:nvGrpSpPr>
            <p:grpSpPr>
              <a:xfrm>
                <a:off x="36975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87" name="楕円 32">
                  <a:extLst>
                    <a:ext uri="{FF2B5EF4-FFF2-40B4-BE49-F238E27FC236}">
                      <a16:creationId xmlns:a16="http://schemas.microsoft.com/office/drawing/2014/main" id="{DA957980-518F-42E6-989B-13F01C08048C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9F3C8232-9255-430D-9CD6-2412ECBC7AE5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BE725CE-83F2-4EBC-8603-3B98461CEA87}"/>
                  </a:ext>
                </a:extLst>
              </p:cNvPr>
              <p:cNvSpPr/>
              <p:nvPr/>
            </p:nvSpPr>
            <p:spPr>
              <a:xfrm>
                <a:off x="3600976" y="979116"/>
                <a:ext cx="1852088" cy="698371"/>
              </a:xfrm>
              <a:custGeom>
                <a:avLst/>
                <a:gdLst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27" fmla="*/ 762458 w 1702775"/>
                  <a:gd name="connsiteY27" fmla="*/ 1629 h 746895"/>
                  <a:gd name="connsiteX28" fmla="*/ 853236 w 1702775"/>
                  <a:gd name="connsiteY28" fmla="*/ 17091 h 746895"/>
                  <a:gd name="connsiteX29" fmla="*/ 870728 w 1702775"/>
                  <a:gd name="connsiteY29" fmla="*/ 11786 h 746895"/>
                  <a:gd name="connsiteX30" fmla="*/ 940316 w 1702775"/>
                  <a:gd name="connsiteY30" fmla="*/ 1628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30" fmla="*/ 954796 w 1702775"/>
                  <a:gd name="connsiteY30" fmla="*/ 95562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0" fmla="*/ 1357640 w 1702775"/>
                  <a:gd name="connsiteY0" fmla="*/ 0 h 639839"/>
                  <a:gd name="connsiteX1" fmla="*/ 1664495 w 1702775"/>
                  <a:gd name="connsiteY1" fmla="*/ 639838 h 639839"/>
                  <a:gd name="connsiteX2" fmla="*/ 1322132 w 1702775"/>
                  <a:gd name="connsiteY2" fmla="*/ 359340 h 639839"/>
                  <a:gd name="connsiteX3" fmla="*/ 1250378 w 1702775"/>
                  <a:gd name="connsiteY3" fmla="*/ 316363 h 639839"/>
                  <a:gd name="connsiteX4" fmla="*/ 1251056 w 1702775"/>
                  <a:gd name="connsiteY4" fmla="*/ 317446 h 639839"/>
                  <a:gd name="connsiteX5" fmla="*/ 1248822 w 1702775"/>
                  <a:gd name="connsiteY5" fmla="*/ 463256 h 639839"/>
                  <a:gd name="connsiteX6" fmla="*/ 1128903 w 1702775"/>
                  <a:gd name="connsiteY6" fmla="*/ 275669 h 639839"/>
                  <a:gd name="connsiteX7" fmla="*/ 1116684 w 1702775"/>
                  <a:gd name="connsiteY7" fmla="*/ 265121 h 639839"/>
                  <a:gd name="connsiteX8" fmla="*/ 1149457 w 1702775"/>
                  <a:gd name="connsiteY8" fmla="*/ 317446 h 639839"/>
                  <a:gd name="connsiteX9" fmla="*/ 1147223 w 1702775"/>
                  <a:gd name="connsiteY9" fmla="*/ 463256 h 639839"/>
                  <a:gd name="connsiteX10" fmla="*/ 962949 w 1702775"/>
                  <a:gd name="connsiteY10" fmla="*/ 220115 h 639839"/>
                  <a:gd name="connsiteX11" fmla="*/ 891803 w 1702775"/>
                  <a:gd name="connsiteY11" fmla="*/ 173572 h 639839"/>
                  <a:gd name="connsiteX12" fmla="*/ 833956 w 1702775"/>
                  <a:gd name="connsiteY12" fmla="*/ 146175 h 639839"/>
                  <a:gd name="connsiteX13" fmla="*/ 776111 w 1702775"/>
                  <a:gd name="connsiteY13" fmla="*/ 173571 h 639839"/>
                  <a:gd name="connsiteX14" fmla="*/ 704966 w 1702775"/>
                  <a:gd name="connsiteY14" fmla="*/ 220114 h 639839"/>
                  <a:gd name="connsiteX15" fmla="*/ 520692 w 1702775"/>
                  <a:gd name="connsiteY15" fmla="*/ 463255 h 639839"/>
                  <a:gd name="connsiteX16" fmla="*/ 518457 w 1702775"/>
                  <a:gd name="connsiteY16" fmla="*/ 317445 h 639839"/>
                  <a:gd name="connsiteX17" fmla="*/ 559202 w 1702775"/>
                  <a:gd name="connsiteY17" fmla="*/ 252392 h 639839"/>
                  <a:gd name="connsiteX18" fmla="*/ 550212 w 1702775"/>
                  <a:gd name="connsiteY18" fmla="*/ 257777 h 639839"/>
                  <a:gd name="connsiteX19" fmla="*/ 529485 w 1702775"/>
                  <a:gd name="connsiteY19" fmla="*/ 275669 h 639839"/>
                  <a:gd name="connsiteX20" fmla="*/ 409566 w 1702775"/>
                  <a:gd name="connsiteY20" fmla="*/ 463256 h 639839"/>
                  <a:gd name="connsiteX21" fmla="*/ 388964 w 1702775"/>
                  <a:gd name="connsiteY21" fmla="*/ 397588 h 639839"/>
                  <a:gd name="connsiteX22" fmla="*/ 400449 w 1702775"/>
                  <a:gd name="connsiteY22" fmla="*/ 347478 h 639839"/>
                  <a:gd name="connsiteX23" fmla="*/ 380643 w 1702775"/>
                  <a:gd name="connsiteY23" fmla="*/ 359341 h 639839"/>
                  <a:gd name="connsiteX24" fmla="*/ 38280 w 1702775"/>
                  <a:gd name="connsiteY24" fmla="*/ 639839 h 639839"/>
                  <a:gd name="connsiteX25" fmla="*/ 345134 w 1702775"/>
                  <a:gd name="connsiteY25" fmla="*/ 1 h 63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02775" h="639839">
                    <a:moveTo>
                      <a:pt x="1357640" y="0"/>
                    </a:moveTo>
                    <a:cubicBezTo>
                      <a:pt x="1637759" y="161726"/>
                      <a:pt x="1775142" y="448192"/>
                      <a:pt x="1664495" y="639838"/>
                    </a:cubicBezTo>
                    <a:cubicBezTo>
                      <a:pt x="1561449" y="536166"/>
                      <a:pt x="1446027" y="441916"/>
                      <a:pt x="1322132" y="359340"/>
                    </a:cubicBezTo>
                    <a:lnTo>
                      <a:pt x="1250378" y="316363"/>
                    </a:lnTo>
                    <a:lnTo>
                      <a:pt x="1251056" y="317446"/>
                    </a:lnTo>
                    <a:cubicBezTo>
                      <a:pt x="1275332" y="373484"/>
                      <a:pt x="1276505" y="426515"/>
                      <a:pt x="1248822" y="463256"/>
                    </a:cubicBezTo>
                    <a:cubicBezTo>
                      <a:pt x="1230987" y="400577"/>
                      <a:pt x="1188126" y="334237"/>
                      <a:pt x="1128903" y="275669"/>
                    </a:cubicBezTo>
                    <a:lnTo>
                      <a:pt x="1116684" y="265121"/>
                    </a:lnTo>
                    <a:lnTo>
                      <a:pt x="1149457" y="317446"/>
                    </a:lnTo>
                    <a:cubicBezTo>
                      <a:pt x="1173733" y="373484"/>
                      <a:pt x="1174907" y="426515"/>
                      <a:pt x="1147223" y="463256"/>
                    </a:cubicBezTo>
                    <a:cubicBezTo>
                      <a:pt x="1123443" y="379684"/>
                      <a:pt x="1055172" y="289604"/>
                      <a:pt x="962949" y="220115"/>
                    </a:cubicBezTo>
                    <a:cubicBezTo>
                      <a:pt x="939893" y="202743"/>
                      <a:pt x="916013" y="187165"/>
                      <a:pt x="891803" y="173572"/>
                    </a:cubicBezTo>
                    <a:lnTo>
                      <a:pt x="833956" y="146175"/>
                    </a:lnTo>
                    <a:lnTo>
                      <a:pt x="776111" y="173571"/>
                    </a:lnTo>
                    <a:cubicBezTo>
                      <a:pt x="751902" y="187164"/>
                      <a:pt x="728022" y="202742"/>
                      <a:pt x="704966" y="220114"/>
                    </a:cubicBezTo>
                    <a:cubicBezTo>
                      <a:pt x="612742" y="289603"/>
                      <a:pt x="544471" y="379683"/>
                      <a:pt x="520692" y="463255"/>
                    </a:cubicBezTo>
                    <a:cubicBezTo>
                      <a:pt x="493008" y="426515"/>
                      <a:pt x="494181" y="373483"/>
                      <a:pt x="518457" y="317445"/>
                    </a:cubicBezTo>
                    <a:lnTo>
                      <a:pt x="559202" y="252392"/>
                    </a:lnTo>
                    <a:lnTo>
                      <a:pt x="550212" y="257777"/>
                    </a:lnTo>
                    <a:lnTo>
                      <a:pt x="529485" y="275669"/>
                    </a:lnTo>
                    <a:cubicBezTo>
                      <a:pt x="470262" y="334237"/>
                      <a:pt x="427401" y="400577"/>
                      <a:pt x="409566" y="463256"/>
                    </a:cubicBezTo>
                    <a:cubicBezTo>
                      <a:pt x="395725" y="444886"/>
                      <a:pt x="389097" y="422443"/>
                      <a:pt x="388964" y="397588"/>
                    </a:cubicBezTo>
                    <a:lnTo>
                      <a:pt x="400449" y="347478"/>
                    </a:lnTo>
                    <a:lnTo>
                      <a:pt x="380643" y="359341"/>
                    </a:lnTo>
                    <a:cubicBezTo>
                      <a:pt x="256747" y="441917"/>
                      <a:pt x="141326" y="536167"/>
                      <a:pt x="38280" y="639839"/>
                    </a:cubicBezTo>
                    <a:cubicBezTo>
                      <a:pt x="-72367" y="448193"/>
                      <a:pt x="65016" y="161727"/>
                      <a:pt x="345134" y="1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E9E3971C-E644-4AF0-A51B-472469255914}"/>
                </a:ext>
              </a:extLst>
            </p:cNvPr>
            <p:cNvSpPr/>
            <p:nvPr/>
          </p:nvSpPr>
          <p:spPr>
            <a:xfrm>
              <a:off x="2687986" y="1550501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5861F73-80DA-4BA9-AA4B-638B795881C5}"/>
              </a:ext>
            </a:extLst>
          </p:cNvPr>
          <p:cNvGrpSpPr/>
          <p:nvPr/>
        </p:nvGrpSpPr>
        <p:grpSpPr>
          <a:xfrm>
            <a:off x="4201924" y="936618"/>
            <a:ext cx="1602329" cy="1498669"/>
            <a:chOff x="4201924" y="936618"/>
            <a:chExt cx="1602329" cy="1498669"/>
          </a:xfrm>
        </p:grpSpPr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9924CE31-5D4B-4D94-A088-BBDB04CA10A3}"/>
                </a:ext>
              </a:extLst>
            </p:cNvPr>
            <p:cNvGrpSpPr/>
            <p:nvPr/>
          </p:nvGrpSpPr>
          <p:grpSpPr>
            <a:xfrm>
              <a:off x="4201924" y="936618"/>
              <a:ext cx="1602329" cy="1498669"/>
              <a:chOff x="918915" y="-3729829"/>
              <a:chExt cx="2356448" cy="2204002"/>
            </a:xfrm>
          </p:grpSpPr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1B06561A-56B6-4FC4-BEA0-C90411723F4A}"/>
                  </a:ext>
                </a:extLst>
              </p:cNvPr>
              <p:cNvSpPr/>
              <p:nvPr/>
            </p:nvSpPr>
            <p:spPr>
              <a:xfrm rot="1800000" flipH="1">
                <a:off x="918915" y="-3036080"/>
                <a:ext cx="908776" cy="1234028"/>
              </a:xfrm>
              <a:custGeom>
                <a:avLst/>
                <a:gdLst>
                  <a:gd name="connsiteX0" fmla="*/ 755599 w 908776"/>
                  <a:gd name="connsiteY0" fmla="*/ 0 h 1234028"/>
                  <a:gd name="connsiteX1" fmla="*/ 423230 w 908776"/>
                  <a:gd name="connsiteY1" fmla="*/ 105376 h 1234028"/>
                  <a:gd name="connsiteX2" fmla="*/ 384643 w 908776"/>
                  <a:gd name="connsiteY2" fmla="*/ 138422 h 1234028"/>
                  <a:gd name="connsiteX3" fmla="*/ 345862 w 908776"/>
                  <a:gd name="connsiteY3" fmla="*/ 153712 h 1234028"/>
                  <a:gd name="connsiteX4" fmla="*/ 85451 w 908776"/>
                  <a:gd name="connsiteY4" fmla="*/ 401710 h 1234028"/>
                  <a:gd name="connsiteX5" fmla="*/ 291762 w 908776"/>
                  <a:gd name="connsiteY5" fmla="*/ 1233290 h 1234028"/>
                  <a:gd name="connsiteX6" fmla="*/ 291762 w 908776"/>
                  <a:gd name="connsiteY6" fmla="*/ 1233289 h 1234028"/>
                  <a:gd name="connsiteX7" fmla="*/ 292332 w 908776"/>
                  <a:gd name="connsiteY7" fmla="*/ 1067268 h 1234028"/>
                  <a:gd name="connsiteX8" fmla="*/ 301227 w 908776"/>
                  <a:gd name="connsiteY8" fmla="*/ 1010506 h 1234028"/>
                  <a:gd name="connsiteX9" fmla="*/ 335251 w 908776"/>
                  <a:gd name="connsiteY9" fmla="*/ 1053309 h 1234028"/>
                  <a:gd name="connsiteX10" fmla="*/ 755599 w 908776"/>
                  <a:gd name="connsiteY10" fmla="*/ 1234028 h 1234028"/>
                  <a:gd name="connsiteX11" fmla="*/ 755599 w 908776"/>
                  <a:gd name="connsiteY11" fmla="*/ 1234027 h 1234028"/>
                  <a:gd name="connsiteX12" fmla="*/ 578776 w 908776"/>
                  <a:gd name="connsiteY12" fmla="*/ 455481 h 1234028"/>
                  <a:gd name="connsiteX13" fmla="*/ 590620 w 908776"/>
                  <a:gd name="connsiteY13" fmla="*/ 402357 h 1234028"/>
                  <a:gd name="connsiteX14" fmla="*/ 637839 w 908776"/>
                  <a:gd name="connsiteY14" fmla="*/ 350950 h 1234028"/>
                  <a:gd name="connsiteX15" fmla="*/ 908776 w 908776"/>
                  <a:gd name="connsiteY15" fmla="*/ 164590 h 1234028"/>
                  <a:gd name="connsiteX16" fmla="*/ 798754 w 908776"/>
                  <a:gd name="connsiteY16" fmla="*/ 115544 h 1234028"/>
                  <a:gd name="connsiteX17" fmla="*/ 701412 w 908776"/>
                  <a:gd name="connsiteY17" fmla="*/ 94602 h 123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8776" h="1234028">
                    <a:moveTo>
                      <a:pt x="755599" y="0"/>
                    </a:moveTo>
                    <a:cubicBezTo>
                      <a:pt x="632482" y="0"/>
                      <a:pt x="518107" y="38847"/>
                      <a:pt x="423230" y="105376"/>
                    </a:cubicBezTo>
                    <a:lnTo>
                      <a:pt x="384643" y="138422"/>
                    </a:lnTo>
                    <a:lnTo>
                      <a:pt x="345862" y="153712"/>
                    </a:lnTo>
                    <a:cubicBezTo>
                      <a:pt x="241115" y="206946"/>
                      <a:pt x="149344" y="291042"/>
                      <a:pt x="85451" y="401710"/>
                    </a:cubicBezTo>
                    <a:cubicBezTo>
                      <a:pt x="-84933" y="696823"/>
                      <a:pt x="7435" y="1069134"/>
                      <a:pt x="291762" y="1233290"/>
                    </a:cubicBezTo>
                    <a:lnTo>
                      <a:pt x="291762" y="1233289"/>
                    </a:lnTo>
                    <a:cubicBezTo>
                      <a:pt x="287660" y="1177525"/>
                      <a:pt x="287930" y="1122045"/>
                      <a:pt x="292332" y="1067268"/>
                    </a:cubicBezTo>
                    <a:lnTo>
                      <a:pt x="301227" y="1010506"/>
                    </a:lnTo>
                    <a:lnTo>
                      <a:pt x="335251" y="1053309"/>
                    </a:lnTo>
                    <a:cubicBezTo>
                      <a:pt x="442828" y="1164966"/>
                      <a:pt x="591443" y="1234028"/>
                      <a:pt x="755599" y="1234028"/>
                    </a:cubicBezTo>
                    <a:lnTo>
                      <a:pt x="755599" y="1234027"/>
                    </a:lnTo>
                    <a:cubicBezTo>
                      <a:pt x="598423" y="1002818"/>
                      <a:pt x="539482" y="723084"/>
                      <a:pt x="578776" y="455481"/>
                    </a:cubicBezTo>
                    <a:lnTo>
                      <a:pt x="590620" y="402357"/>
                    </a:lnTo>
                    <a:lnTo>
                      <a:pt x="637839" y="350950"/>
                    </a:lnTo>
                    <a:cubicBezTo>
                      <a:pt x="717128" y="276489"/>
                      <a:pt x="808087" y="213248"/>
                      <a:pt x="908776" y="164590"/>
                    </a:cubicBezTo>
                    <a:cubicBezTo>
                      <a:pt x="873235" y="144071"/>
                      <a:pt x="836377" y="127775"/>
                      <a:pt x="798754" y="115544"/>
                    </a:cubicBezTo>
                    <a:lnTo>
                      <a:pt x="701412" y="94602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E0F1F880-0661-4DB2-A3B8-020B6FFF1E7A}"/>
                  </a:ext>
                </a:extLst>
              </p:cNvPr>
              <p:cNvSpPr/>
              <p:nvPr/>
            </p:nvSpPr>
            <p:spPr>
              <a:xfrm rot="19800000">
                <a:off x="2366587" y="-3036081"/>
                <a:ext cx="908776" cy="1234028"/>
              </a:xfrm>
              <a:custGeom>
                <a:avLst/>
                <a:gdLst>
                  <a:gd name="connsiteX0" fmla="*/ 755599 w 908776"/>
                  <a:gd name="connsiteY0" fmla="*/ 0 h 1234028"/>
                  <a:gd name="connsiteX1" fmla="*/ 423230 w 908776"/>
                  <a:gd name="connsiteY1" fmla="*/ 105376 h 1234028"/>
                  <a:gd name="connsiteX2" fmla="*/ 384643 w 908776"/>
                  <a:gd name="connsiteY2" fmla="*/ 138422 h 1234028"/>
                  <a:gd name="connsiteX3" fmla="*/ 345862 w 908776"/>
                  <a:gd name="connsiteY3" fmla="*/ 153712 h 1234028"/>
                  <a:gd name="connsiteX4" fmla="*/ 85451 w 908776"/>
                  <a:gd name="connsiteY4" fmla="*/ 401710 h 1234028"/>
                  <a:gd name="connsiteX5" fmla="*/ 291762 w 908776"/>
                  <a:gd name="connsiteY5" fmla="*/ 1233290 h 1234028"/>
                  <a:gd name="connsiteX6" fmla="*/ 291762 w 908776"/>
                  <a:gd name="connsiteY6" fmla="*/ 1233289 h 1234028"/>
                  <a:gd name="connsiteX7" fmla="*/ 292332 w 908776"/>
                  <a:gd name="connsiteY7" fmla="*/ 1067268 h 1234028"/>
                  <a:gd name="connsiteX8" fmla="*/ 301227 w 908776"/>
                  <a:gd name="connsiteY8" fmla="*/ 1010506 h 1234028"/>
                  <a:gd name="connsiteX9" fmla="*/ 335251 w 908776"/>
                  <a:gd name="connsiteY9" fmla="*/ 1053309 h 1234028"/>
                  <a:gd name="connsiteX10" fmla="*/ 755599 w 908776"/>
                  <a:gd name="connsiteY10" fmla="*/ 1234028 h 1234028"/>
                  <a:gd name="connsiteX11" fmla="*/ 755599 w 908776"/>
                  <a:gd name="connsiteY11" fmla="*/ 1234027 h 1234028"/>
                  <a:gd name="connsiteX12" fmla="*/ 578776 w 908776"/>
                  <a:gd name="connsiteY12" fmla="*/ 455481 h 1234028"/>
                  <a:gd name="connsiteX13" fmla="*/ 590620 w 908776"/>
                  <a:gd name="connsiteY13" fmla="*/ 402357 h 1234028"/>
                  <a:gd name="connsiteX14" fmla="*/ 637839 w 908776"/>
                  <a:gd name="connsiteY14" fmla="*/ 350950 h 1234028"/>
                  <a:gd name="connsiteX15" fmla="*/ 908776 w 908776"/>
                  <a:gd name="connsiteY15" fmla="*/ 164590 h 1234028"/>
                  <a:gd name="connsiteX16" fmla="*/ 798754 w 908776"/>
                  <a:gd name="connsiteY16" fmla="*/ 115544 h 1234028"/>
                  <a:gd name="connsiteX17" fmla="*/ 701412 w 908776"/>
                  <a:gd name="connsiteY17" fmla="*/ 94602 h 123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8776" h="1234028">
                    <a:moveTo>
                      <a:pt x="755599" y="0"/>
                    </a:moveTo>
                    <a:cubicBezTo>
                      <a:pt x="632482" y="0"/>
                      <a:pt x="518107" y="38847"/>
                      <a:pt x="423230" y="105376"/>
                    </a:cubicBezTo>
                    <a:lnTo>
                      <a:pt x="384643" y="138422"/>
                    </a:lnTo>
                    <a:lnTo>
                      <a:pt x="345862" y="153712"/>
                    </a:lnTo>
                    <a:cubicBezTo>
                      <a:pt x="241115" y="206946"/>
                      <a:pt x="149344" y="291042"/>
                      <a:pt x="85451" y="401710"/>
                    </a:cubicBezTo>
                    <a:cubicBezTo>
                      <a:pt x="-84933" y="696823"/>
                      <a:pt x="7435" y="1069134"/>
                      <a:pt x="291762" y="1233290"/>
                    </a:cubicBezTo>
                    <a:lnTo>
                      <a:pt x="291762" y="1233289"/>
                    </a:lnTo>
                    <a:cubicBezTo>
                      <a:pt x="287660" y="1177525"/>
                      <a:pt x="287930" y="1122045"/>
                      <a:pt x="292332" y="1067268"/>
                    </a:cubicBezTo>
                    <a:lnTo>
                      <a:pt x="301227" y="1010506"/>
                    </a:lnTo>
                    <a:lnTo>
                      <a:pt x="335251" y="1053309"/>
                    </a:lnTo>
                    <a:cubicBezTo>
                      <a:pt x="442828" y="1164966"/>
                      <a:pt x="591443" y="1234028"/>
                      <a:pt x="755599" y="1234028"/>
                    </a:cubicBezTo>
                    <a:lnTo>
                      <a:pt x="755599" y="1234027"/>
                    </a:lnTo>
                    <a:cubicBezTo>
                      <a:pt x="598423" y="1002818"/>
                      <a:pt x="539482" y="723084"/>
                      <a:pt x="578776" y="455481"/>
                    </a:cubicBezTo>
                    <a:lnTo>
                      <a:pt x="590620" y="402357"/>
                    </a:lnTo>
                    <a:lnTo>
                      <a:pt x="637839" y="350950"/>
                    </a:lnTo>
                    <a:cubicBezTo>
                      <a:pt x="717128" y="276489"/>
                      <a:pt x="808087" y="213248"/>
                      <a:pt x="908776" y="164590"/>
                    </a:cubicBezTo>
                    <a:cubicBezTo>
                      <a:pt x="873235" y="144071"/>
                      <a:pt x="836377" y="127775"/>
                      <a:pt x="798754" y="115544"/>
                    </a:cubicBezTo>
                    <a:lnTo>
                      <a:pt x="701412" y="94602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3EAD2FE7-1395-43EE-9AEF-A04780C5303C}"/>
                  </a:ext>
                </a:extLst>
              </p:cNvPr>
              <p:cNvSpPr/>
              <p:nvPr/>
            </p:nvSpPr>
            <p:spPr>
              <a:xfrm rot="1800000" flipH="1">
                <a:off x="918915" y="-2759855"/>
                <a:ext cx="908776" cy="1234028"/>
              </a:xfrm>
              <a:custGeom>
                <a:avLst/>
                <a:gdLst>
                  <a:gd name="connsiteX0" fmla="*/ 755599 w 908776"/>
                  <a:gd name="connsiteY0" fmla="*/ 0 h 1234028"/>
                  <a:gd name="connsiteX1" fmla="*/ 423230 w 908776"/>
                  <a:gd name="connsiteY1" fmla="*/ 105376 h 1234028"/>
                  <a:gd name="connsiteX2" fmla="*/ 384643 w 908776"/>
                  <a:gd name="connsiteY2" fmla="*/ 138422 h 1234028"/>
                  <a:gd name="connsiteX3" fmla="*/ 345862 w 908776"/>
                  <a:gd name="connsiteY3" fmla="*/ 153712 h 1234028"/>
                  <a:gd name="connsiteX4" fmla="*/ 85451 w 908776"/>
                  <a:gd name="connsiteY4" fmla="*/ 401710 h 1234028"/>
                  <a:gd name="connsiteX5" fmla="*/ 291762 w 908776"/>
                  <a:gd name="connsiteY5" fmla="*/ 1233290 h 1234028"/>
                  <a:gd name="connsiteX6" fmla="*/ 291762 w 908776"/>
                  <a:gd name="connsiteY6" fmla="*/ 1233289 h 1234028"/>
                  <a:gd name="connsiteX7" fmla="*/ 292332 w 908776"/>
                  <a:gd name="connsiteY7" fmla="*/ 1067268 h 1234028"/>
                  <a:gd name="connsiteX8" fmla="*/ 301227 w 908776"/>
                  <a:gd name="connsiteY8" fmla="*/ 1010506 h 1234028"/>
                  <a:gd name="connsiteX9" fmla="*/ 335251 w 908776"/>
                  <a:gd name="connsiteY9" fmla="*/ 1053309 h 1234028"/>
                  <a:gd name="connsiteX10" fmla="*/ 755599 w 908776"/>
                  <a:gd name="connsiteY10" fmla="*/ 1234028 h 1234028"/>
                  <a:gd name="connsiteX11" fmla="*/ 755599 w 908776"/>
                  <a:gd name="connsiteY11" fmla="*/ 1234027 h 1234028"/>
                  <a:gd name="connsiteX12" fmla="*/ 578776 w 908776"/>
                  <a:gd name="connsiteY12" fmla="*/ 455481 h 1234028"/>
                  <a:gd name="connsiteX13" fmla="*/ 590620 w 908776"/>
                  <a:gd name="connsiteY13" fmla="*/ 402357 h 1234028"/>
                  <a:gd name="connsiteX14" fmla="*/ 637839 w 908776"/>
                  <a:gd name="connsiteY14" fmla="*/ 350950 h 1234028"/>
                  <a:gd name="connsiteX15" fmla="*/ 908776 w 908776"/>
                  <a:gd name="connsiteY15" fmla="*/ 164590 h 1234028"/>
                  <a:gd name="connsiteX16" fmla="*/ 798754 w 908776"/>
                  <a:gd name="connsiteY16" fmla="*/ 115544 h 1234028"/>
                  <a:gd name="connsiteX17" fmla="*/ 701412 w 908776"/>
                  <a:gd name="connsiteY17" fmla="*/ 94602 h 123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8776" h="1234028">
                    <a:moveTo>
                      <a:pt x="755599" y="0"/>
                    </a:moveTo>
                    <a:cubicBezTo>
                      <a:pt x="632482" y="0"/>
                      <a:pt x="518107" y="38847"/>
                      <a:pt x="423230" y="105376"/>
                    </a:cubicBezTo>
                    <a:lnTo>
                      <a:pt x="384643" y="138422"/>
                    </a:lnTo>
                    <a:lnTo>
                      <a:pt x="345862" y="153712"/>
                    </a:lnTo>
                    <a:cubicBezTo>
                      <a:pt x="241115" y="206946"/>
                      <a:pt x="149344" y="291042"/>
                      <a:pt x="85451" y="401710"/>
                    </a:cubicBezTo>
                    <a:cubicBezTo>
                      <a:pt x="-84933" y="696823"/>
                      <a:pt x="7435" y="1069134"/>
                      <a:pt x="291762" y="1233290"/>
                    </a:cubicBezTo>
                    <a:lnTo>
                      <a:pt x="291762" y="1233289"/>
                    </a:lnTo>
                    <a:cubicBezTo>
                      <a:pt x="287660" y="1177525"/>
                      <a:pt x="287930" y="1122045"/>
                      <a:pt x="292332" y="1067268"/>
                    </a:cubicBezTo>
                    <a:lnTo>
                      <a:pt x="301227" y="1010506"/>
                    </a:lnTo>
                    <a:lnTo>
                      <a:pt x="335251" y="1053309"/>
                    </a:lnTo>
                    <a:cubicBezTo>
                      <a:pt x="442828" y="1164966"/>
                      <a:pt x="591443" y="1234028"/>
                      <a:pt x="755599" y="1234028"/>
                    </a:cubicBezTo>
                    <a:lnTo>
                      <a:pt x="755599" y="1234027"/>
                    </a:lnTo>
                    <a:cubicBezTo>
                      <a:pt x="598423" y="1002818"/>
                      <a:pt x="539482" y="723084"/>
                      <a:pt x="578776" y="455481"/>
                    </a:cubicBezTo>
                    <a:lnTo>
                      <a:pt x="590620" y="402357"/>
                    </a:lnTo>
                    <a:lnTo>
                      <a:pt x="637839" y="350950"/>
                    </a:lnTo>
                    <a:cubicBezTo>
                      <a:pt x="717128" y="276489"/>
                      <a:pt x="808087" y="213248"/>
                      <a:pt x="908776" y="164590"/>
                    </a:cubicBezTo>
                    <a:cubicBezTo>
                      <a:pt x="873235" y="144071"/>
                      <a:pt x="836377" y="127775"/>
                      <a:pt x="798754" y="115544"/>
                    </a:cubicBezTo>
                    <a:lnTo>
                      <a:pt x="701412" y="94602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A0B0C9A9-11F9-4CA5-B52D-2AFC5D783439}"/>
                  </a:ext>
                </a:extLst>
              </p:cNvPr>
              <p:cNvSpPr/>
              <p:nvPr/>
            </p:nvSpPr>
            <p:spPr>
              <a:xfrm rot="19800000">
                <a:off x="2366587" y="-2759856"/>
                <a:ext cx="908776" cy="1234028"/>
              </a:xfrm>
              <a:custGeom>
                <a:avLst/>
                <a:gdLst>
                  <a:gd name="connsiteX0" fmla="*/ 755599 w 908776"/>
                  <a:gd name="connsiteY0" fmla="*/ 0 h 1234028"/>
                  <a:gd name="connsiteX1" fmla="*/ 423230 w 908776"/>
                  <a:gd name="connsiteY1" fmla="*/ 105376 h 1234028"/>
                  <a:gd name="connsiteX2" fmla="*/ 384643 w 908776"/>
                  <a:gd name="connsiteY2" fmla="*/ 138422 h 1234028"/>
                  <a:gd name="connsiteX3" fmla="*/ 345862 w 908776"/>
                  <a:gd name="connsiteY3" fmla="*/ 153712 h 1234028"/>
                  <a:gd name="connsiteX4" fmla="*/ 85451 w 908776"/>
                  <a:gd name="connsiteY4" fmla="*/ 401710 h 1234028"/>
                  <a:gd name="connsiteX5" fmla="*/ 291762 w 908776"/>
                  <a:gd name="connsiteY5" fmla="*/ 1233290 h 1234028"/>
                  <a:gd name="connsiteX6" fmla="*/ 291762 w 908776"/>
                  <a:gd name="connsiteY6" fmla="*/ 1233289 h 1234028"/>
                  <a:gd name="connsiteX7" fmla="*/ 292332 w 908776"/>
                  <a:gd name="connsiteY7" fmla="*/ 1067268 h 1234028"/>
                  <a:gd name="connsiteX8" fmla="*/ 301227 w 908776"/>
                  <a:gd name="connsiteY8" fmla="*/ 1010506 h 1234028"/>
                  <a:gd name="connsiteX9" fmla="*/ 335251 w 908776"/>
                  <a:gd name="connsiteY9" fmla="*/ 1053309 h 1234028"/>
                  <a:gd name="connsiteX10" fmla="*/ 755599 w 908776"/>
                  <a:gd name="connsiteY10" fmla="*/ 1234028 h 1234028"/>
                  <a:gd name="connsiteX11" fmla="*/ 755599 w 908776"/>
                  <a:gd name="connsiteY11" fmla="*/ 1234027 h 1234028"/>
                  <a:gd name="connsiteX12" fmla="*/ 578776 w 908776"/>
                  <a:gd name="connsiteY12" fmla="*/ 455481 h 1234028"/>
                  <a:gd name="connsiteX13" fmla="*/ 590620 w 908776"/>
                  <a:gd name="connsiteY13" fmla="*/ 402357 h 1234028"/>
                  <a:gd name="connsiteX14" fmla="*/ 637839 w 908776"/>
                  <a:gd name="connsiteY14" fmla="*/ 350950 h 1234028"/>
                  <a:gd name="connsiteX15" fmla="*/ 908776 w 908776"/>
                  <a:gd name="connsiteY15" fmla="*/ 164590 h 1234028"/>
                  <a:gd name="connsiteX16" fmla="*/ 798754 w 908776"/>
                  <a:gd name="connsiteY16" fmla="*/ 115544 h 1234028"/>
                  <a:gd name="connsiteX17" fmla="*/ 701412 w 908776"/>
                  <a:gd name="connsiteY17" fmla="*/ 94602 h 123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8776" h="1234028">
                    <a:moveTo>
                      <a:pt x="755599" y="0"/>
                    </a:moveTo>
                    <a:cubicBezTo>
                      <a:pt x="632482" y="0"/>
                      <a:pt x="518107" y="38847"/>
                      <a:pt x="423230" y="105376"/>
                    </a:cubicBezTo>
                    <a:lnTo>
                      <a:pt x="384643" y="138422"/>
                    </a:lnTo>
                    <a:lnTo>
                      <a:pt x="345862" y="153712"/>
                    </a:lnTo>
                    <a:cubicBezTo>
                      <a:pt x="241115" y="206946"/>
                      <a:pt x="149344" y="291042"/>
                      <a:pt x="85451" y="401710"/>
                    </a:cubicBezTo>
                    <a:cubicBezTo>
                      <a:pt x="-84933" y="696823"/>
                      <a:pt x="7435" y="1069134"/>
                      <a:pt x="291762" y="1233290"/>
                    </a:cubicBezTo>
                    <a:lnTo>
                      <a:pt x="291762" y="1233289"/>
                    </a:lnTo>
                    <a:cubicBezTo>
                      <a:pt x="287660" y="1177525"/>
                      <a:pt x="287930" y="1122045"/>
                      <a:pt x="292332" y="1067268"/>
                    </a:cubicBezTo>
                    <a:lnTo>
                      <a:pt x="301227" y="1010506"/>
                    </a:lnTo>
                    <a:lnTo>
                      <a:pt x="335251" y="1053309"/>
                    </a:lnTo>
                    <a:cubicBezTo>
                      <a:pt x="442828" y="1164966"/>
                      <a:pt x="591443" y="1234028"/>
                      <a:pt x="755599" y="1234028"/>
                    </a:cubicBezTo>
                    <a:lnTo>
                      <a:pt x="755599" y="1234027"/>
                    </a:lnTo>
                    <a:cubicBezTo>
                      <a:pt x="598423" y="1002818"/>
                      <a:pt x="539482" y="723084"/>
                      <a:pt x="578776" y="455481"/>
                    </a:cubicBezTo>
                    <a:lnTo>
                      <a:pt x="590620" y="402357"/>
                    </a:lnTo>
                    <a:lnTo>
                      <a:pt x="637839" y="350950"/>
                    </a:lnTo>
                    <a:cubicBezTo>
                      <a:pt x="717128" y="276489"/>
                      <a:pt x="808087" y="213248"/>
                      <a:pt x="908776" y="164590"/>
                    </a:cubicBezTo>
                    <a:cubicBezTo>
                      <a:pt x="873235" y="144071"/>
                      <a:pt x="836377" y="127775"/>
                      <a:pt x="798754" y="115544"/>
                    </a:cubicBezTo>
                    <a:lnTo>
                      <a:pt x="701412" y="94602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7" name="グループ化 896">
                <a:extLst>
                  <a:ext uri="{FF2B5EF4-FFF2-40B4-BE49-F238E27FC236}">
                    <a16:creationId xmlns:a16="http://schemas.microsoft.com/office/drawing/2014/main" id="{9067AEE3-6CC5-44E6-9E20-3B9713419A80}"/>
                  </a:ext>
                </a:extLst>
              </p:cNvPr>
              <p:cNvGrpSpPr/>
              <p:nvPr/>
            </p:nvGrpSpPr>
            <p:grpSpPr>
              <a:xfrm>
                <a:off x="1083431" y="-3729829"/>
                <a:ext cx="2040345" cy="2197291"/>
                <a:chOff x="3411214" y="655320"/>
                <a:chExt cx="2176786" cy="2344228"/>
              </a:xfrm>
            </p:grpSpPr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17C8F2DC-CAEE-4106-9449-5FFD06E06D11}"/>
                    </a:ext>
                  </a:extLst>
                </p:cNvPr>
                <p:cNvSpPr/>
                <p:nvPr/>
              </p:nvSpPr>
              <p:spPr>
                <a:xfrm>
                  <a:off x="3429226" y="655320"/>
                  <a:ext cx="2158774" cy="1502569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楕円 900">
                  <a:extLst>
                    <a:ext uri="{FF2B5EF4-FFF2-40B4-BE49-F238E27FC236}">
                      <a16:creationId xmlns:a16="http://schemas.microsoft.com/office/drawing/2014/main" id="{478C8D89-57EE-448A-A920-BBD6F0F20ABA}"/>
                    </a:ext>
                  </a:extLst>
                </p:cNvPr>
                <p:cNvSpPr/>
                <p:nvPr/>
              </p:nvSpPr>
              <p:spPr>
                <a:xfrm rot="20700000">
                  <a:off x="3411214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楕円 901">
                  <a:extLst>
                    <a:ext uri="{FF2B5EF4-FFF2-40B4-BE49-F238E27FC236}">
                      <a16:creationId xmlns:a16="http://schemas.microsoft.com/office/drawing/2014/main" id="{53512663-0BED-40AE-9A9F-45ADC7193DDE}"/>
                    </a:ext>
                  </a:extLst>
                </p:cNvPr>
                <p:cNvSpPr/>
                <p:nvPr/>
              </p:nvSpPr>
              <p:spPr>
                <a:xfrm rot="20700000">
                  <a:off x="3500411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楕円 902">
                  <a:extLst>
                    <a:ext uri="{FF2B5EF4-FFF2-40B4-BE49-F238E27FC236}">
                      <a16:creationId xmlns:a16="http://schemas.microsoft.com/office/drawing/2014/main" id="{916C2584-F8E5-424C-8800-65BF98C47742}"/>
                    </a:ext>
                  </a:extLst>
                </p:cNvPr>
                <p:cNvSpPr/>
                <p:nvPr/>
              </p:nvSpPr>
              <p:spPr>
                <a:xfrm rot="900000" flipH="1">
                  <a:off x="5126018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楕円 903">
                  <a:extLst>
                    <a:ext uri="{FF2B5EF4-FFF2-40B4-BE49-F238E27FC236}">
                      <a16:creationId xmlns:a16="http://schemas.microsoft.com/office/drawing/2014/main" id="{6D7EA526-F142-450A-B418-42FD5C73E3FE}"/>
                    </a:ext>
                  </a:extLst>
                </p:cNvPr>
                <p:cNvSpPr/>
                <p:nvPr/>
              </p:nvSpPr>
              <p:spPr>
                <a:xfrm rot="900000" flipH="1">
                  <a:off x="5178496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B546D05A-F2DB-45B4-8461-08F574489375}"/>
                    </a:ext>
                  </a:extLst>
                </p:cNvPr>
                <p:cNvSpPr/>
                <p:nvPr/>
              </p:nvSpPr>
              <p:spPr>
                <a:xfrm>
                  <a:off x="3635729" y="1076872"/>
                  <a:ext cx="1714804" cy="18873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月 906">
                  <a:extLst>
                    <a:ext uri="{FF2B5EF4-FFF2-40B4-BE49-F238E27FC236}">
                      <a16:creationId xmlns:a16="http://schemas.microsoft.com/office/drawing/2014/main" id="{2B632C11-E1A5-415D-8073-57F2515DD7FF}"/>
                    </a:ext>
                  </a:extLst>
                </p:cNvPr>
                <p:cNvSpPr/>
                <p:nvPr/>
              </p:nvSpPr>
              <p:spPr>
                <a:xfrm rot="5400000">
                  <a:off x="4035401" y="1255191"/>
                  <a:ext cx="121342" cy="488231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月 907">
                  <a:extLst>
                    <a:ext uri="{FF2B5EF4-FFF2-40B4-BE49-F238E27FC236}">
                      <a16:creationId xmlns:a16="http://schemas.microsoft.com/office/drawing/2014/main" id="{DB7337D9-2BB8-4FBD-9012-DE84014632AF}"/>
                    </a:ext>
                  </a:extLst>
                </p:cNvPr>
                <p:cNvSpPr/>
                <p:nvPr/>
              </p:nvSpPr>
              <p:spPr>
                <a:xfrm rot="5400000">
                  <a:off x="4840751" y="1255191"/>
                  <a:ext cx="121346" cy="488231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B0712981-FF9E-4843-BE93-747F7A518E96}"/>
                    </a:ext>
                  </a:extLst>
                </p:cNvPr>
                <p:cNvGrpSpPr/>
                <p:nvPr/>
              </p:nvGrpSpPr>
              <p:grpSpPr>
                <a:xfrm>
                  <a:off x="363412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915" name="四角形: 角を丸くする 914">
                    <a:extLst>
                      <a:ext uri="{FF2B5EF4-FFF2-40B4-BE49-F238E27FC236}">
                        <a16:creationId xmlns:a16="http://schemas.microsoft.com/office/drawing/2014/main" id="{BB620604-5607-4CDA-B9C0-6967CD2A635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四角形: 角を丸くする 915">
                    <a:extLst>
                      <a:ext uri="{FF2B5EF4-FFF2-40B4-BE49-F238E27FC236}">
                        <a16:creationId xmlns:a16="http://schemas.microsoft.com/office/drawing/2014/main" id="{2335FCB8-E27B-45E7-BB00-C46AD9A9251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四角形: 角を丸くする 916">
                    <a:extLst>
                      <a:ext uri="{FF2B5EF4-FFF2-40B4-BE49-F238E27FC236}">
                        <a16:creationId xmlns:a16="http://schemas.microsoft.com/office/drawing/2014/main" id="{C1B3C723-AA21-48D1-863D-DCB9C86CD5BA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四角形: 角を丸くする 917">
                    <a:extLst>
                      <a:ext uri="{FF2B5EF4-FFF2-40B4-BE49-F238E27FC236}">
                        <a16:creationId xmlns:a16="http://schemas.microsoft.com/office/drawing/2014/main" id="{267967D5-720F-4AD8-A078-D0493A87FB73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1" name="グループ化 910">
                  <a:extLst>
                    <a:ext uri="{FF2B5EF4-FFF2-40B4-BE49-F238E27FC236}">
                      <a16:creationId xmlns:a16="http://schemas.microsoft.com/office/drawing/2014/main" id="{BD5C9C38-0C04-41D6-BD11-D72B909D41F3}"/>
                    </a:ext>
                  </a:extLst>
                </p:cNvPr>
                <p:cNvGrpSpPr/>
                <p:nvPr/>
              </p:nvGrpSpPr>
              <p:grpSpPr>
                <a:xfrm>
                  <a:off x="36975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913" name="楕円 32">
                    <a:extLst>
                      <a:ext uri="{FF2B5EF4-FFF2-40B4-BE49-F238E27FC236}">
                        <a16:creationId xmlns:a16="http://schemas.microsoft.com/office/drawing/2014/main" id="{1862E7DD-4EFE-4E14-BAD3-6B4D11082292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E73E2B01-5ADE-42FB-9CDA-A9E8FCC895BB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323B65AD-93CD-4D75-A924-4BCA242628B8}"/>
                </a:ext>
              </a:extLst>
            </p:cNvPr>
            <p:cNvSpPr/>
            <p:nvPr/>
          </p:nvSpPr>
          <p:spPr>
            <a:xfrm>
              <a:off x="4606273" y="1593940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37C95BC-B638-45CD-8D5F-42DB19213C02}"/>
              </a:ext>
            </a:extLst>
          </p:cNvPr>
          <p:cNvGrpSpPr/>
          <p:nvPr/>
        </p:nvGrpSpPr>
        <p:grpSpPr>
          <a:xfrm>
            <a:off x="6111806" y="899828"/>
            <a:ext cx="1471356" cy="1477420"/>
            <a:chOff x="6111806" y="899828"/>
            <a:chExt cx="1471356" cy="1477420"/>
          </a:xfrm>
        </p:grpSpPr>
        <p:grpSp>
          <p:nvGrpSpPr>
            <p:cNvPr id="954" name="グループ化 953">
              <a:extLst>
                <a:ext uri="{FF2B5EF4-FFF2-40B4-BE49-F238E27FC236}">
                  <a16:creationId xmlns:a16="http://schemas.microsoft.com/office/drawing/2014/main" id="{63284AB1-3675-451C-A9BD-55B4979CE22E}"/>
                </a:ext>
              </a:extLst>
            </p:cNvPr>
            <p:cNvGrpSpPr/>
            <p:nvPr/>
          </p:nvGrpSpPr>
          <p:grpSpPr>
            <a:xfrm>
              <a:off x="6111806" y="899828"/>
              <a:ext cx="1471356" cy="1477420"/>
              <a:chOff x="-3737044" y="-1281404"/>
              <a:chExt cx="2163834" cy="2172752"/>
            </a:xfrm>
          </p:grpSpPr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3796C584-7899-44DD-8A2A-2AB1A740846C}"/>
                  </a:ext>
                </a:extLst>
              </p:cNvPr>
              <p:cNvSpPr/>
              <p:nvPr/>
            </p:nvSpPr>
            <p:spPr>
              <a:xfrm rot="21278068">
                <a:off x="-3641566" y="-1281404"/>
                <a:ext cx="1954139" cy="1548671"/>
              </a:xfrm>
              <a:custGeom>
                <a:avLst/>
                <a:gdLst>
                  <a:gd name="connsiteX0" fmla="*/ 919776 w 1954139"/>
                  <a:gd name="connsiteY0" fmla="*/ 4832 h 1548671"/>
                  <a:gd name="connsiteX1" fmla="*/ 1247302 w 1954139"/>
                  <a:gd name="connsiteY1" fmla="*/ 88942 h 1548671"/>
                  <a:gd name="connsiteX2" fmla="*/ 1291626 w 1954139"/>
                  <a:gd name="connsiteY2" fmla="*/ 113026 h 1548671"/>
                  <a:gd name="connsiteX3" fmla="*/ 1379683 w 1954139"/>
                  <a:gd name="connsiteY3" fmla="*/ 101847 h 1548671"/>
                  <a:gd name="connsiteX4" fmla="*/ 1954139 w 1954139"/>
                  <a:gd name="connsiteY4" fmla="*/ 825259 h 1548671"/>
                  <a:gd name="connsiteX5" fmla="*/ 1379683 w 1954139"/>
                  <a:gd name="connsiteY5" fmla="*/ 1548671 h 1548671"/>
                  <a:gd name="connsiteX6" fmla="*/ 1058499 w 1954139"/>
                  <a:gd name="connsiteY6" fmla="*/ 1425123 h 1548671"/>
                  <a:gd name="connsiteX7" fmla="*/ 986485 w 1954139"/>
                  <a:gd name="connsiteY7" fmla="*/ 1350300 h 1548671"/>
                  <a:gd name="connsiteX8" fmla="*/ 966805 w 1954139"/>
                  <a:gd name="connsiteY8" fmla="*/ 1353198 h 1548671"/>
                  <a:gd name="connsiteX9" fmla="*/ 793370 w 1954139"/>
                  <a:gd name="connsiteY9" fmla="*/ 1350701 h 1548671"/>
                  <a:gd name="connsiteX10" fmla="*/ 2373 w 1954139"/>
                  <a:gd name="connsiteY10" fmla="*/ 597539 h 1548671"/>
                  <a:gd name="connsiteX11" fmla="*/ 919776 w 1954139"/>
                  <a:gd name="connsiteY11" fmla="*/ 4832 h 154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54139" h="1548671">
                    <a:moveTo>
                      <a:pt x="919776" y="4832"/>
                    </a:moveTo>
                    <a:cubicBezTo>
                      <a:pt x="1037716" y="15909"/>
                      <a:pt x="1148305" y="45292"/>
                      <a:pt x="1247302" y="88942"/>
                    </a:cubicBezTo>
                    <a:lnTo>
                      <a:pt x="1291626" y="113026"/>
                    </a:lnTo>
                    <a:lnTo>
                      <a:pt x="1379683" y="101847"/>
                    </a:lnTo>
                    <a:cubicBezTo>
                      <a:pt x="1696946" y="101847"/>
                      <a:pt x="1954139" y="425730"/>
                      <a:pt x="1954139" y="825259"/>
                    </a:cubicBezTo>
                    <a:cubicBezTo>
                      <a:pt x="1954139" y="1224788"/>
                      <a:pt x="1696946" y="1548671"/>
                      <a:pt x="1379683" y="1548671"/>
                    </a:cubicBezTo>
                    <a:cubicBezTo>
                      <a:pt x="1260709" y="1548671"/>
                      <a:pt x="1150183" y="1503125"/>
                      <a:pt x="1058499" y="1425123"/>
                    </a:cubicBezTo>
                    <a:lnTo>
                      <a:pt x="986485" y="1350300"/>
                    </a:lnTo>
                    <a:lnTo>
                      <a:pt x="966805" y="1353198"/>
                    </a:lnTo>
                    <a:cubicBezTo>
                      <a:pt x="910357" y="1356939"/>
                      <a:pt x="852341" y="1356239"/>
                      <a:pt x="793370" y="1350701"/>
                    </a:cubicBezTo>
                    <a:cubicBezTo>
                      <a:pt x="321608" y="1306392"/>
                      <a:pt x="-32533" y="969190"/>
                      <a:pt x="2373" y="597539"/>
                    </a:cubicBezTo>
                    <a:cubicBezTo>
                      <a:pt x="37279" y="225887"/>
                      <a:pt x="448014" y="-39477"/>
                      <a:pt x="919776" y="4832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20944D16-9E72-4C45-98CB-8B57E766111E}"/>
                  </a:ext>
                </a:extLst>
              </p:cNvPr>
              <p:cNvGrpSpPr/>
              <p:nvPr/>
            </p:nvGrpSpPr>
            <p:grpSpPr>
              <a:xfrm>
                <a:off x="-3737044" y="-1031328"/>
                <a:ext cx="2163834" cy="1922676"/>
                <a:chOff x="537385" y="1076872"/>
                <a:chExt cx="2163834" cy="1922676"/>
              </a:xfrm>
            </p:grpSpPr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9138A32A-86A0-450B-B4ED-50E62DFD5739}"/>
                    </a:ext>
                  </a:extLst>
                </p:cNvPr>
                <p:cNvGrpSpPr/>
                <p:nvPr/>
              </p:nvGrpSpPr>
              <p:grpSpPr>
                <a:xfrm>
                  <a:off x="537385" y="1076872"/>
                  <a:ext cx="2163834" cy="1887369"/>
                  <a:chOff x="537385" y="1076872"/>
                  <a:chExt cx="2163834" cy="1887369"/>
                </a:xfrm>
              </p:grpSpPr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9547E535-5250-40D3-9658-A5B3F0C6CE1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楕円 375">
                    <a:extLst>
                      <a:ext uri="{FF2B5EF4-FFF2-40B4-BE49-F238E27FC236}">
                        <a16:creationId xmlns:a16="http://schemas.microsoft.com/office/drawing/2014/main" id="{A4D22201-1F23-4D25-BD6C-F79531B8AED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楕円 376">
                    <a:extLst>
                      <a:ext uri="{FF2B5EF4-FFF2-40B4-BE49-F238E27FC236}">
                        <a16:creationId xmlns:a16="http://schemas.microsoft.com/office/drawing/2014/main" id="{07F4A615-5E69-467A-B5FA-FAD08BF512A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1691460C-3E16-4D92-804D-A07401D0437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932428BA-8432-42E0-9D5F-392BC74E87A8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2"/>
                    <a:ext cx="1714804" cy="1887369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四角形: 角を丸くする 379">
                    <a:extLst>
                      <a:ext uri="{FF2B5EF4-FFF2-40B4-BE49-F238E27FC236}">
                        <a16:creationId xmlns:a16="http://schemas.microsoft.com/office/drawing/2014/main" id="{ECABC305-2FBA-44AE-A61C-15665AFB214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四角形: 角を丸くする 380">
                    <a:extLst>
                      <a:ext uri="{FF2B5EF4-FFF2-40B4-BE49-F238E27FC236}">
                        <a16:creationId xmlns:a16="http://schemas.microsoft.com/office/drawing/2014/main" id="{F93C4E5C-CC92-4CFC-88F6-FFD45CD28A9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四角形: 角を丸くする 381">
                    <a:extLst>
                      <a:ext uri="{FF2B5EF4-FFF2-40B4-BE49-F238E27FC236}">
                        <a16:creationId xmlns:a16="http://schemas.microsoft.com/office/drawing/2014/main" id="{6FECE088-3DF3-4B1A-AF74-A81900FD5A39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四角形: 角を丸くする 382">
                    <a:extLst>
                      <a:ext uri="{FF2B5EF4-FFF2-40B4-BE49-F238E27FC236}">
                        <a16:creationId xmlns:a16="http://schemas.microsoft.com/office/drawing/2014/main" id="{72C19D59-5594-40D2-8F97-C135910B7E92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月 386">
                    <a:extLst>
                      <a:ext uri="{FF2B5EF4-FFF2-40B4-BE49-F238E27FC236}">
                        <a16:creationId xmlns:a16="http://schemas.microsoft.com/office/drawing/2014/main" id="{37EC0BFF-683E-4DF5-A67E-23ADFD53AEA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50032" y="1273933"/>
                    <a:ext cx="144422" cy="488231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8" name="月 387">
                    <a:extLst>
                      <a:ext uri="{FF2B5EF4-FFF2-40B4-BE49-F238E27FC236}">
                        <a16:creationId xmlns:a16="http://schemas.microsoft.com/office/drawing/2014/main" id="{B568D4FD-CFC4-4959-8918-1E6C2EDEBC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55385" y="1273935"/>
                    <a:ext cx="144422" cy="488231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E804FF83-146B-4868-ADD0-75F473ED40AE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372" name="楕円 32">
                    <a:extLst>
                      <a:ext uri="{FF2B5EF4-FFF2-40B4-BE49-F238E27FC236}">
                        <a16:creationId xmlns:a16="http://schemas.microsoft.com/office/drawing/2014/main" id="{6268796D-E6DC-4861-B9DC-239D7D8DA534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59A916B7-03E8-4A4B-8A33-D7AACAC431E6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A1EF3BBD-2518-42EC-89A6-26E826889B64}"/>
                </a:ext>
              </a:extLst>
            </p:cNvPr>
            <p:cNvSpPr/>
            <p:nvPr/>
          </p:nvSpPr>
          <p:spPr>
            <a:xfrm>
              <a:off x="6455426" y="1495753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047A331-9018-4355-BC3D-8793E91D4288}"/>
              </a:ext>
            </a:extLst>
          </p:cNvPr>
          <p:cNvGrpSpPr/>
          <p:nvPr/>
        </p:nvGrpSpPr>
        <p:grpSpPr>
          <a:xfrm>
            <a:off x="8017632" y="973856"/>
            <a:ext cx="1387386" cy="1494106"/>
            <a:chOff x="8017632" y="973856"/>
            <a:chExt cx="1387386" cy="1494106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87E2720C-01BD-4E2C-80BD-3E9A2FC79FDC}"/>
                </a:ext>
              </a:extLst>
            </p:cNvPr>
            <p:cNvGrpSpPr/>
            <p:nvPr/>
          </p:nvGrpSpPr>
          <p:grpSpPr>
            <a:xfrm>
              <a:off x="8017632" y="973856"/>
              <a:ext cx="1387386" cy="1494106"/>
              <a:chOff x="3521831" y="-3729829"/>
              <a:chExt cx="2040345" cy="2197291"/>
            </a:xfrm>
          </p:grpSpPr>
          <p:sp>
            <p:nvSpPr>
              <p:cNvPr id="946" name="フローチャート: 論理積ゲート 945">
                <a:extLst>
                  <a:ext uri="{FF2B5EF4-FFF2-40B4-BE49-F238E27FC236}">
                    <a16:creationId xmlns:a16="http://schemas.microsoft.com/office/drawing/2014/main" id="{56F814A6-54CF-42EC-9071-39ADC12A86D9}"/>
                  </a:ext>
                </a:extLst>
              </p:cNvPr>
              <p:cNvSpPr/>
              <p:nvPr/>
            </p:nvSpPr>
            <p:spPr>
              <a:xfrm rot="16200000">
                <a:off x="3796299" y="-3430002"/>
                <a:ext cx="1482718" cy="1986384"/>
              </a:xfrm>
              <a:prstGeom prst="flowChartDelay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8C5651E1-753B-464C-ABB5-919CDEF44820}"/>
                  </a:ext>
                </a:extLst>
              </p:cNvPr>
              <p:cNvGrpSpPr/>
              <p:nvPr/>
            </p:nvGrpSpPr>
            <p:grpSpPr>
              <a:xfrm>
                <a:off x="3521831" y="-3729829"/>
                <a:ext cx="2040345" cy="2197291"/>
                <a:chOff x="3411214" y="655320"/>
                <a:chExt cx="2176786" cy="2344228"/>
              </a:xfrm>
            </p:grpSpPr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B9ED018D-1323-48D0-9A2C-B5453659E6DC}"/>
                    </a:ext>
                  </a:extLst>
                </p:cNvPr>
                <p:cNvSpPr/>
                <p:nvPr/>
              </p:nvSpPr>
              <p:spPr>
                <a:xfrm>
                  <a:off x="3429226" y="655320"/>
                  <a:ext cx="2158774" cy="1502569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楕円 920">
                  <a:extLst>
                    <a:ext uri="{FF2B5EF4-FFF2-40B4-BE49-F238E27FC236}">
                      <a16:creationId xmlns:a16="http://schemas.microsoft.com/office/drawing/2014/main" id="{0772AF00-A74A-4FB4-88F7-7E7E195A2D4F}"/>
                    </a:ext>
                  </a:extLst>
                </p:cNvPr>
                <p:cNvSpPr/>
                <p:nvPr/>
              </p:nvSpPr>
              <p:spPr>
                <a:xfrm rot="20700000">
                  <a:off x="3411214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楕円 921">
                  <a:extLst>
                    <a:ext uri="{FF2B5EF4-FFF2-40B4-BE49-F238E27FC236}">
                      <a16:creationId xmlns:a16="http://schemas.microsoft.com/office/drawing/2014/main" id="{2BD114B5-F652-4D19-91FA-1A135A083B14}"/>
                    </a:ext>
                  </a:extLst>
                </p:cNvPr>
                <p:cNvSpPr/>
                <p:nvPr/>
              </p:nvSpPr>
              <p:spPr>
                <a:xfrm rot="20700000">
                  <a:off x="3500411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楕円 922">
                  <a:extLst>
                    <a:ext uri="{FF2B5EF4-FFF2-40B4-BE49-F238E27FC236}">
                      <a16:creationId xmlns:a16="http://schemas.microsoft.com/office/drawing/2014/main" id="{84A99256-17BC-4054-95BD-9B6278CB202B}"/>
                    </a:ext>
                  </a:extLst>
                </p:cNvPr>
                <p:cNvSpPr/>
                <p:nvPr/>
              </p:nvSpPr>
              <p:spPr>
                <a:xfrm rot="900000" flipH="1">
                  <a:off x="5126018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楕円 923">
                  <a:extLst>
                    <a:ext uri="{FF2B5EF4-FFF2-40B4-BE49-F238E27FC236}">
                      <a16:creationId xmlns:a16="http://schemas.microsoft.com/office/drawing/2014/main" id="{36C5FE38-B287-463E-B54D-67A90D24F020}"/>
                    </a:ext>
                  </a:extLst>
                </p:cNvPr>
                <p:cNvSpPr/>
                <p:nvPr/>
              </p:nvSpPr>
              <p:spPr>
                <a:xfrm rot="900000" flipH="1">
                  <a:off x="5178496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楕円 924">
                  <a:extLst>
                    <a:ext uri="{FF2B5EF4-FFF2-40B4-BE49-F238E27FC236}">
                      <a16:creationId xmlns:a16="http://schemas.microsoft.com/office/drawing/2014/main" id="{BFAC15A4-E58E-4612-8327-312B3DE077FD}"/>
                    </a:ext>
                  </a:extLst>
                </p:cNvPr>
                <p:cNvSpPr/>
                <p:nvPr/>
              </p:nvSpPr>
              <p:spPr>
                <a:xfrm>
                  <a:off x="3635729" y="1076872"/>
                  <a:ext cx="1714804" cy="1887369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月 926">
                  <a:extLst>
                    <a:ext uri="{FF2B5EF4-FFF2-40B4-BE49-F238E27FC236}">
                      <a16:creationId xmlns:a16="http://schemas.microsoft.com/office/drawing/2014/main" id="{35D8BDCA-EC66-4164-A1CA-EA207895F31D}"/>
                    </a:ext>
                  </a:extLst>
                </p:cNvPr>
                <p:cNvSpPr/>
                <p:nvPr/>
              </p:nvSpPr>
              <p:spPr>
                <a:xfrm rot="5400000">
                  <a:off x="4066118" y="1255191"/>
                  <a:ext cx="59908" cy="488231"/>
                </a:xfrm>
                <a:prstGeom prst="moon">
                  <a:avLst>
                    <a:gd name="adj" fmla="val 63191"/>
                  </a:avLst>
                </a:pr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月 927">
                  <a:extLst>
                    <a:ext uri="{FF2B5EF4-FFF2-40B4-BE49-F238E27FC236}">
                      <a16:creationId xmlns:a16="http://schemas.microsoft.com/office/drawing/2014/main" id="{4716E5DE-B572-4E85-9F79-38817F5CE963}"/>
                    </a:ext>
                  </a:extLst>
                </p:cNvPr>
                <p:cNvSpPr/>
                <p:nvPr/>
              </p:nvSpPr>
              <p:spPr>
                <a:xfrm rot="5400000">
                  <a:off x="4871470" y="1255192"/>
                  <a:ext cx="59909" cy="488231"/>
                </a:xfrm>
                <a:prstGeom prst="moon">
                  <a:avLst>
                    <a:gd name="adj" fmla="val 63191"/>
                  </a:avLst>
                </a:pr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0" name="グループ化 929">
                  <a:extLst>
                    <a:ext uri="{FF2B5EF4-FFF2-40B4-BE49-F238E27FC236}">
                      <a16:creationId xmlns:a16="http://schemas.microsoft.com/office/drawing/2014/main" id="{BEB700FC-BDD5-4359-8C25-22A2CD7044DB}"/>
                    </a:ext>
                  </a:extLst>
                </p:cNvPr>
                <p:cNvGrpSpPr/>
                <p:nvPr/>
              </p:nvGrpSpPr>
              <p:grpSpPr>
                <a:xfrm>
                  <a:off x="363412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935" name="四角形: 角を丸くする 934">
                    <a:extLst>
                      <a:ext uri="{FF2B5EF4-FFF2-40B4-BE49-F238E27FC236}">
                        <a16:creationId xmlns:a16="http://schemas.microsoft.com/office/drawing/2014/main" id="{824BD135-3658-48FB-BEF9-97092FE010A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四角形: 角を丸くする 935">
                    <a:extLst>
                      <a:ext uri="{FF2B5EF4-FFF2-40B4-BE49-F238E27FC236}">
                        <a16:creationId xmlns:a16="http://schemas.microsoft.com/office/drawing/2014/main" id="{CA68FB77-FF07-4810-AD82-40E5B0C069C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四角形: 角を丸くする 936">
                    <a:extLst>
                      <a:ext uri="{FF2B5EF4-FFF2-40B4-BE49-F238E27FC236}">
                        <a16:creationId xmlns:a16="http://schemas.microsoft.com/office/drawing/2014/main" id="{F855701A-4063-4B83-93BE-933F408A61B3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四角形: 角を丸くする 937">
                    <a:extLst>
                      <a:ext uri="{FF2B5EF4-FFF2-40B4-BE49-F238E27FC236}">
                        <a16:creationId xmlns:a16="http://schemas.microsoft.com/office/drawing/2014/main" id="{71CD68BE-2C92-4A4C-8C67-C83EB79B963C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1" name="グループ化 930">
                  <a:extLst>
                    <a:ext uri="{FF2B5EF4-FFF2-40B4-BE49-F238E27FC236}">
                      <a16:creationId xmlns:a16="http://schemas.microsoft.com/office/drawing/2014/main" id="{3E4210F2-CAD5-4D27-A511-51062C8246A0}"/>
                    </a:ext>
                  </a:extLst>
                </p:cNvPr>
                <p:cNvGrpSpPr/>
                <p:nvPr/>
              </p:nvGrpSpPr>
              <p:grpSpPr>
                <a:xfrm>
                  <a:off x="36975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933" name="楕円 32">
                    <a:extLst>
                      <a:ext uri="{FF2B5EF4-FFF2-40B4-BE49-F238E27FC236}">
                        <a16:creationId xmlns:a16="http://schemas.microsoft.com/office/drawing/2014/main" id="{1E0AC9DA-B320-4675-8DD3-69B6813B2C0A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4" name="フリーフォーム: 図形 933">
                    <a:extLst>
                      <a:ext uri="{FF2B5EF4-FFF2-40B4-BE49-F238E27FC236}">
                        <a16:creationId xmlns:a16="http://schemas.microsoft.com/office/drawing/2014/main" id="{6174FB42-19AD-4C14-81BE-34339D634392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26C498D2-C73E-4402-95EA-5327B7B8528C}"/>
                    </a:ext>
                  </a:extLst>
                </p:cNvPr>
                <p:cNvSpPr/>
                <p:nvPr/>
              </p:nvSpPr>
              <p:spPr>
                <a:xfrm>
                  <a:off x="3600976" y="979116"/>
                  <a:ext cx="1852088" cy="698371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27" fmla="*/ 762458 w 1702775"/>
                    <a:gd name="connsiteY27" fmla="*/ 1629 h 746895"/>
                    <a:gd name="connsiteX28" fmla="*/ 853236 w 1702775"/>
                    <a:gd name="connsiteY28" fmla="*/ 17091 h 746895"/>
                    <a:gd name="connsiteX29" fmla="*/ 870728 w 1702775"/>
                    <a:gd name="connsiteY29" fmla="*/ 11786 h 746895"/>
                    <a:gd name="connsiteX30" fmla="*/ 940316 w 1702775"/>
                    <a:gd name="connsiteY30" fmla="*/ 1628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30" fmla="*/ 954796 w 1702775"/>
                    <a:gd name="connsiteY30" fmla="*/ 95562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0" fmla="*/ 1357640 w 1702775"/>
                    <a:gd name="connsiteY0" fmla="*/ 0 h 639839"/>
                    <a:gd name="connsiteX1" fmla="*/ 1664495 w 1702775"/>
                    <a:gd name="connsiteY1" fmla="*/ 639838 h 639839"/>
                    <a:gd name="connsiteX2" fmla="*/ 1322132 w 1702775"/>
                    <a:gd name="connsiteY2" fmla="*/ 359340 h 639839"/>
                    <a:gd name="connsiteX3" fmla="*/ 1250378 w 1702775"/>
                    <a:gd name="connsiteY3" fmla="*/ 316363 h 639839"/>
                    <a:gd name="connsiteX4" fmla="*/ 1251056 w 1702775"/>
                    <a:gd name="connsiteY4" fmla="*/ 317446 h 639839"/>
                    <a:gd name="connsiteX5" fmla="*/ 1248822 w 1702775"/>
                    <a:gd name="connsiteY5" fmla="*/ 463256 h 639839"/>
                    <a:gd name="connsiteX6" fmla="*/ 1128903 w 1702775"/>
                    <a:gd name="connsiteY6" fmla="*/ 275669 h 639839"/>
                    <a:gd name="connsiteX7" fmla="*/ 1116684 w 1702775"/>
                    <a:gd name="connsiteY7" fmla="*/ 265121 h 639839"/>
                    <a:gd name="connsiteX8" fmla="*/ 1149457 w 1702775"/>
                    <a:gd name="connsiteY8" fmla="*/ 317446 h 639839"/>
                    <a:gd name="connsiteX9" fmla="*/ 1147223 w 1702775"/>
                    <a:gd name="connsiteY9" fmla="*/ 463256 h 639839"/>
                    <a:gd name="connsiteX10" fmla="*/ 962949 w 1702775"/>
                    <a:gd name="connsiteY10" fmla="*/ 220115 h 639839"/>
                    <a:gd name="connsiteX11" fmla="*/ 891803 w 1702775"/>
                    <a:gd name="connsiteY11" fmla="*/ 173572 h 639839"/>
                    <a:gd name="connsiteX12" fmla="*/ 833956 w 1702775"/>
                    <a:gd name="connsiteY12" fmla="*/ 146175 h 639839"/>
                    <a:gd name="connsiteX13" fmla="*/ 776111 w 1702775"/>
                    <a:gd name="connsiteY13" fmla="*/ 173571 h 639839"/>
                    <a:gd name="connsiteX14" fmla="*/ 704966 w 1702775"/>
                    <a:gd name="connsiteY14" fmla="*/ 220114 h 639839"/>
                    <a:gd name="connsiteX15" fmla="*/ 520692 w 1702775"/>
                    <a:gd name="connsiteY15" fmla="*/ 463255 h 639839"/>
                    <a:gd name="connsiteX16" fmla="*/ 518457 w 1702775"/>
                    <a:gd name="connsiteY16" fmla="*/ 317445 h 639839"/>
                    <a:gd name="connsiteX17" fmla="*/ 559202 w 1702775"/>
                    <a:gd name="connsiteY17" fmla="*/ 252392 h 639839"/>
                    <a:gd name="connsiteX18" fmla="*/ 550212 w 1702775"/>
                    <a:gd name="connsiteY18" fmla="*/ 257777 h 639839"/>
                    <a:gd name="connsiteX19" fmla="*/ 529485 w 1702775"/>
                    <a:gd name="connsiteY19" fmla="*/ 275669 h 639839"/>
                    <a:gd name="connsiteX20" fmla="*/ 409566 w 1702775"/>
                    <a:gd name="connsiteY20" fmla="*/ 463256 h 639839"/>
                    <a:gd name="connsiteX21" fmla="*/ 388964 w 1702775"/>
                    <a:gd name="connsiteY21" fmla="*/ 397588 h 639839"/>
                    <a:gd name="connsiteX22" fmla="*/ 400449 w 1702775"/>
                    <a:gd name="connsiteY22" fmla="*/ 347478 h 639839"/>
                    <a:gd name="connsiteX23" fmla="*/ 380643 w 1702775"/>
                    <a:gd name="connsiteY23" fmla="*/ 359341 h 639839"/>
                    <a:gd name="connsiteX24" fmla="*/ 38280 w 1702775"/>
                    <a:gd name="connsiteY24" fmla="*/ 639839 h 639839"/>
                    <a:gd name="connsiteX25" fmla="*/ 345134 w 1702775"/>
                    <a:gd name="connsiteY25" fmla="*/ 1 h 639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02775" h="639839">
                      <a:moveTo>
                        <a:pt x="1357640" y="0"/>
                      </a:moveTo>
                      <a:cubicBezTo>
                        <a:pt x="1637759" y="161726"/>
                        <a:pt x="1775142" y="448192"/>
                        <a:pt x="1664495" y="639838"/>
                      </a:cubicBezTo>
                      <a:cubicBezTo>
                        <a:pt x="1561449" y="536166"/>
                        <a:pt x="1446027" y="441916"/>
                        <a:pt x="1322132" y="359340"/>
                      </a:cubicBezTo>
                      <a:lnTo>
                        <a:pt x="1250378" y="316363"/>
                      </a:lnTo>
                      <a:lnTo>
                        <a:pt x="1251056" y="317446"/>
                      </a:lnTo>
                      <a:cubicBezTo>
                        <a:pt x="1275332" y="373484"/>
                        <a:pt x="1276505" y="426515"/>
                        <a:pt x="1248822" y="463256"/>
                      </a:cubicBezTo>
                      <a:cubicBezTo>
                        <a:pt x="1230987" y="400577"/>
                        <a:pt x="1188126" y="334237"/>
                        <a:pt x="1128903" y="275669"/>
                      </a:cubicBezTo>
                      <a:lnTo>
                        <a:pt x="1116684" y="265121"/>
                      </a:lnTo>
                      <a:lnTo>
                        <a:pt x="1149457" y="317446"/>
                      </a:lnTo>
                      <a:cubicBezTo>
                        <a:pt x="1173733" y="373484"/>
                        <a:pt x="1174907" y="426515"/>
                        <a:pt x="1147223" y="463256"/>
                      </a:cubicBezTo>
                      <a:cubicBezTo>
                        <a:pt x="1123443" y="379684"/>
                        <a:pt x="1055172" y="289604"/>
                        <a:pt x="962949" y="220115"/>
                      </a:cubicBezTo>
                      <a:cubicBezTo>
                        <a:pt x="939893" y="202743"/>
                        <a:pt x="916013" y="187165"/>
                        <a:pt x="891803" y="173572"/>
                      </a:cubicBezTo>
                      <a:lnTo>
                        <a:pt x="833956" y="146175"/>
                      </a:lnTo>
                      <a:lnTo>
                        <a:pt x="776111" y="173571"/>
                      </a:lnTo>
                      <a:cubicBezTo>
                        <a:pt x="751902" y="187164"/>
                        <a:pt x="728022" y="202742"/>
                        <a:pt x="704966" y="220114"/>
                      </a:cubicBezTo>
                      <a:cubicBezTo>
                        <a:pt x="612742" y="289603"/>
                        <a:pt x="544471" y="379683"/>
                        <a:pt x="520692" y="463255"/>
                      </a:cubicBezTo>
                      <a:cubicBezTo>
                        <a:pt x="493008" y="426515"/>
                        <a:pt x="494181" y="373483"/>
                        <a:pt x="518457" y="317445"/>
                      </a:cubicBezTo>
                      <a:lnTo>
                        <a:pt x="559202" y="252392"/>
                      </a:lnTo>
                      <a:lnTo>
                        <a:pt x="550212" y="257777"/>
                      </a:lnTo>
                      <a:lnTo>
                        <a:pt x="529485" y="275669"/>
                      </a:lnTo>
                      <a:cubicBezTo>
                        <a:pt x="470262" y="334237"/>
                        <a:pt x="427401" y="400577"/>
                        <a:pt x="409566" y="463256"/>
                      </a:cubicBezTo>
                      <a:cubicBezTo>
                        <a:pt x="395725" y="444886"/>
                        <a:pt x="389097" y="422443"/>
                        <a:pt x="388964" y="397588"/>
                      </a:cubicBezTo>
                      <a:lnTo>
                        <a:pt x="400449" y="347478"/>
                      </a:lnTo>
                      <a:lnTo>
                        <a:pt x="380643" y="359341"/>
                      </a:lnTo>
                      <a:cubicBezTo>
                        <a:pt x="256747" y="441917"/>
                        <a:pt x="141326" y="536167"/>
                        <a:pt x="38280" y="639839"/>
                      </a:cubicBezTo>
                      <a:cubicBezTo>
                        <a:pt x="-72367" y="448193"/>
                        <a:pt x="65016" y="161727"/>
                        <a:pt x="345134" y="1"/>
                      </a:cubicBez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E9F33EE3-6EE4-4AD4-A04A-2C2C953F4EDC}"/>
                </a:ext>
              </a:extLst>
            </p:cNvPr>
            <p:cNvSpPr/>
            <p:nvPr/>
          </p:nvSpPr>
          <p:spPr>
            <a:xfrm>
              <a:off x="8322326" y="1603703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901D4A7-EBC8-46CD-8CD5-1B9CAC0CC0C0}"/>
              </a:ext>
            </a:extLst>
          </p:cNvPr>
          <p:cNvGrpSpPr/>
          <p:nvPr/>
        </p:nvGrpSpPr>
        <p:grpSpPr>
          <a:xfrm>
            <a:off x="7970890" y="2865389"/>
            <a:ext cx="1471356" cy="1472987"/>
            <a:chOff x="7970890" y="2865389"/>
            <a:chExt cx="1471356" cy="1472987"/>
          </a:xfrm>
        </p:grpSpPr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82D39B56-6833-4981-A7C4-2E01FA35AA3F}"/>
                </a:ext>
              </a:extLst>
            </p:cNvPr>
            <p:cNvGrpSpPr/>
            <p:nvPr/>
          </p:nvGrpSpPr>
          <p:grpSpPr>
            <a:xfrm>
              <a:off x="7970890" y="2865389"/>
              <a:ext cx="1471356" cy="1472987"/>
              <a:chOff x="11806494" y="-1274885"/>
              <a:chExt cx="2163834" cy="2166233"/>
            </a:xfrm>
          </p:grpSpPr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22CBEB0A-878C-431C-AD81-C66A2ADCC9B5}"/>
                  </a:ext>
                </a:extLst>
              </p:cNvPr>
              <p:cNvSpPr/>
              <p:nvPr/>
            </p:nvSpPr>
            <p:spPr>
              <a:xfrm>
                <a:off x="11843645" y="-1274885"/>
                <a:ext cx="2089531" cy="20401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60E34CC6-707B-4CEE-A2CA-107D7A6D00CB}"/>
                  </a:ext>
                </a:extLst>
              </p:cNvPr>
              <p:cNvGrpSpPr/>
              <p:nvPr/>
            </p:nvGrpSpPr>
            <p:grpSpPr>
              <a:xfrm>
                <a:off x="11806494" y="-1031328"/>
                <a:ext cx="2163834" cy="1922676"/>
                <a:chOff x="9221464" y="1076872"/>
                <a:chExt cx="2163834" cy="1922676"/>
              </a:xfrm>
            </p:grpSpPr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C5AD6D8C-3F95-4356-94CE-4D2DC5635602}"/>
                    </a:ext>
                  </a:extLst>
                </p:cNvPr>
                <p:cNvSpPr/>
                <p:nvPr/>
              </p:nvSpPr>
              <p:spPr>
                <a:xfrm rot="20700000">
                  <a:off x="9221464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FAD72050-2535-46E5-B171-DD0AE836BE5E}"/>
                    </a:ext>
                  </a:extLst>
                </p:cNvPr>
                <p:cNvSpPr/>
                <p:nvPr/>
              </p:nvSpPr>
              <p:spPr>
                <a:xfrm rot="20700000">
                  <a:off x="9310661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1E96B879-D392-4A5E-AD15-C2F5AE670630}"/>
                    </a:ext>
                  </a:extLst>
                </p:cNvPr>
                <p:cNvSpPr/>
                <p:nvPr/>
              </p:nvSpPr>
              <p:spPr>
                <a:xfrm rot="900000" flipH="1">
                  <a:off x="10936268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CBAA28C9-2915-4964-9803-6721FFD9B675}"/>
                    </a:ext>
                  </a:extLst>
                </p:cNvPr>
                <p:cNvSpPr/>
                <p:nvPr/>
              </p:nvSpPr>
              <p:spPr>
                <a:xfrm rot="900000" flipH="1">
                  <a:off x="10988746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CD4A3C8E-6A34-404A-BED2-3C21AC53C62F}"/>
                    </a:ext>
                  </a:extLst>
                </p:cNvPr>
                <p:cNvSpPr/>
                <p:nvPr/>
              </p:nvSpPr>
              <p:spPr>
                <a:xfrm>
                  <a:off x="9445979" y="1076872"/>
                  <a:ext cx="1714804" cy="18873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15526A19-79D7-49F7-A8CC-3B652E7EB86C}"/>
                    </a:ext>
                  </a:extLst>
                </p:cNvPr>
                <p:cNvSpPr/>
                <p:nvPr/>
              </p:nvSpPr>
              <p:spPr>
                <a:xfrm rot="5400000">
                  <a:off x="9873867" y="1300094"/>
                  <a:ext cx="64910" cy="398426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561872A7-9FD3-4E51-A483-19429DDBD617}"/>
                    </a:ext>
                  </a:extLst>
                </p:cNvPr>
                <p:cNvSpPr/>
                <p:nvPr/>
              </p:nvSpPr>
              <p:spPr>
                <a:xfrm rot="5400000">
                  <a:off x="10679217" y="1300095"/>
                  <a:ext cx="64914" cy="398426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A9786345-C355-4BF1-BE63-00E794ED274E}"/>
                    </a:ext>
                  </a:extLst>
                </p:cNvPr>
                <p:cNvGrpSpPr/>
                <p:nvPr/>
              </p:nvGrpSpPr>
              <p:grpSpPr>
                <a:xfrm>
                  <a:off x="944437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517" name="四角形: 角を丸くする 516">
                    <a:extLst>
                      <a:ext uri="{FF2B5EF4-FFF2-40B4-BE49-F238E27FC236}">
                        <a16:creationId xmlns:a16="http://schemas.microsoft.com/office/drawing/2014/main" id="{8ED67026-1C65-4A19-BD6D-19714587531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四角形: 角を丸くする 517">
                    <a:extLst>
                      <a:ext uri="{FF2B5EF4-FFF2-40B4-BE49-F238E27FC236}">
                        <a16:creationId xmlns:a16="http://schemas.microsoft.com/office/drawing/2014/main" id="{90C06C82-BD1B-4300-8937-13009AE8D0F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四角形: 角を丸くする 518">
                    <a:extLst>
                      <a:ext uri="{FF2B5EF4-FFF2-40B4-BE49-F238E27FC236}">
                        <a16:creationId xmlns:a16="http://schemas.microsoft.com/office/drawing/2014/main" id="{35E582B2-3D70-4610-B82B-D87037009CDA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四角形: 角を丸くする 519">
                    <a:extLst>
                      <a:ext uri="{FF2B5EF4-FFF2-40B4-BE49-F238E27FC236}">
                        <a16:creationId xmlns:a16="http://schemas.microsoft.com/office/drawing/2014/main" id="{9D172BAA-8F88-4C78-8D24-EA62F78859A7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7" name="グループ化 506">
                  <a:extLst>
                    <a:ext uri="{FF2B5EF4-FFF2-40B4-BE49-F238E27FC236}">
                      <a16:creationId xmlns:a16="http://schemas.microsoft.com/office/drawing/2014/main" id="{7B3C16FC-0325-4C8D-8C4C-FFEC8B8CD8C4}"/>
                    </a:ext>
                  </a:extLst>
                </p:cNvPr>
                <p:cNvGrpSpPr/>
                <p:nvPr/>
              </p:nvGrpSpPr>
              <p:grpSpPr>
                <a:xfrm>
                  <a:off x="950779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515" name="楕円 32">
                    <a:extLst>
                      <a:ext uri="{FF2B5EF4-FFF2-40B4-BE49-F238E27FC236}">
                        <a16:creationId xmlns:a16="http://schemas.microsoft.com/office/drawing/2014/main" id="{24C92277-D07D-446F-B7E7-DB14BB686CE4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ABA8038D-2CF0-4CC6-8A1B-51FD221A6E56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75" name="月 874">
                <a:extLst>
                  <a:ext uri="{FF2B5EF4-FFF2-40B4-BE49-F238E27FC236}">
                    <a16:creationId xmlns:a16="http://schemas.microsoft.com/office/drawing/2014/main" id="{DA2AA47E-9F9F-4DF2-AA96-A4380E9E8506}"/>
                  </a:ext>
                </a:extLst>
              </p:cNvPr>
              <p:cNvSpPr/>
              <p:nvPr/>
            </p:nvSpPr>
            <p:spPr>
              <a:xfrm rot="3600000">
                <a:off x="12421175" y="-1402973"/>
                <a:ext cx="311981" cy="1021516"/>
              </a:xfrm>
              <a:prstGeom prst="moon">
                <a:avLst>
                  <a:gd name="adj" fmla="val 7124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月 875">
                <a:extLst>
                  <a:ext uri="{FF2B5EF4-FFF2-40B4-BE49-F238E27FC236}">
                    <a16:creationId xmlns:a16="http://schemas.microsoft.com/office/drawing/2014/main" id="{481A460D-D4F0-44F0-B604-C0761F003611}"/>
                  </a:ext>
                </a:extLst>
              </p:cNvPr>
              <p:cNvSpPr/>
              <p:nvPr/>
            </p:nvSpPr>
            <p:spPr>
              <a:xfrm rot="18000000" flipH="1">
                <a:off x="13032623" y="-1402975"/>
                <a:ext cx="311981" cy="1021516"/>
              </a:xfrm>
              <a:prstGeom prst="moon">
                <a:avLst>
                  <a:gd name="adj" fmla="val 7124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91AE799C-0789-4F1B-81F2-A1C5AEA5FFAF}"/>
                </a:ext>
              </a:extLst>
            </p:cNvPr>
            <p:cNvSpPr/>
            <p:nvPr/>
          </p:nvSpPr>
          <p:spPr>
            <a:xfrm>
              <a:off x="8315976" y="3445203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18D1D2E-EFFA-4C3F-A885-02D073AB7D02}"/>
              </a:ext>
            </a:extLst>
          </p:cNvPr>
          <p:cNvGrpSpPr/>
          <p:nvPr/>
        </p:nvGrpSpPr>
        <p:grpSpPr>
          <a:xfrm>
            <a:off x="6074411" y="2828935"/>
            <a:ext cx="1471356" cy="1490391"/>
            <a:chOff x="6074411" y="2828935"/>
            <a:chExt cx="1471356" cy="1490391"/>
          </a:xfrm>
        </p:grpSpPr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4535D143-ED24-42E3-8A76-1EBF5345844B}"/>
                </a:ext>
              </a:extLst>
            </p:cNvPr>
            <p:cNvGrpSpPr/>
            <p:nvPr/>
          </p:nvGrpSpPr>
          <p:grpSpPr>
            <a:xfrm>
              <a:off x="6074411" y="2828935"/>
              <a:ext cx="1471356" cy="1490391"/>
              <a:chOff x="9221464" y="807721"/>
              <a:chExt cx="2163834" cy="2191827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F4F20CE-8D7F-4926-AA91-EE7AA55E558D}"/>
                  </a:ext>
                </a:extLst>
              </p:cNvPr>
              <p:cNvSpPr/>
              <p:nvPr/>
            </p:nvSpPr>
            <p:spPr>
              <a:xfrm>
                <a:off x="9348437" y="807721"/>
                <a:ext cx="1912310" cy="2007132"/>
              </a:xfrm>
              <a:custGeom>
                <a:avLst/>
                <a:gdLst>
                  <a:gd name="connsiteX0" fmla="*/ 561399 w 1122798"/>
                  <a:gd name="connsiteY0" fmla="*/ 0 h 1122798"/>
                  <a:gd name="connsiteX1" fmla="*/ 1122798 w 1122798"/>
                  <a:gd name="connsiteY1" fmla="*/ 561399 h 1122798"/>
                  <a:gd name="connsiteX2" fmla="*/ 1122798 w 1122798"/>
                  <a:gd name="connsiteY2" fmla="*/ 1122798 h 1122798"/>
                  <a:gd name="connsiteX3" fmla="*/ 0 w 1122798"/>
                  <a:gd name="connsiteY3" fmla="*/ 1122798 h 1122798"/>
                  <a:gd name="connsiteX4" fmla="*/ 0 w 1122798"/>
                  <a:gd name="connsiteY4" fmla="*/ 561399 h 1122798"/>
                  <a:gd name="connsiteX5" fmla="*/ 561399 w 1122798"/>
                  <a:gd name="connsiteY5" fmla="*/ 0 h 112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2798" h="1122798">
                    <a:moveTo>
                      <a:pt x="561399" y="0"/>
                    </a:moveTo>
                    <a:cubicBezTo>
                      <a:pt x="871451" y="0"/>
                      <a:pt x="1122798" y="251347"/>
                      <a:pt x="1122798" y="561399"/>
                    </a:cubicBezTo>
                    <a:lnTo>
                      <a:pt x="1122798" y="1122798"/>
                    </a:lnTo>
                    <a:lnTo>
                      <a:pt x="0" y="1122798"/>
                    </a:lnTo>
                    <a:lnTo>
                      <a:pt x="0" y="561399"/>
                    </a:lnTo>
                    <a:cubicBezTo>
                      <a:pt x="0" y="251347"/>
                      <a:pt x="251347" y="0"/>
                      <a:pt x="56139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BF515CBD-CE27-494F-AE33-190B63387164}"/>
                  </a:ext>
                </a:extLst>
              </p:cNvPr>
              <p:cNvSpPr/>
              <p:nvPr/>
            </p:nvSpPr>
            <p:spPr>
              <a:xfrm rot="20700000">
                <a:off x="9221464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0C4CF8FE-7AD1-485D-A25C-B0436A597DB9}"/>
                  </a:ext>
                </a:extLst>
              </p:cNvPr>
              <p:cNvSpPr/>
              <p:nvPr/>
            </p:nvSpPr>
            <p:spPr>
              <a:xfrm rot="20700000">
                <a:off x="9310661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F1A7C008-39B7-4D92-B3CE-C2B00E91532E}"/>
                  </a:ext>
                </a:extLst>
              </p:cNvPr>
              <p:cNvSpPr/>
              <p:nvPr/>
            </p:nvSpPr>
            <p:spPr>
              <a:xfrm rot="900000" flipH="1">
                <a:off x="10936268" y="17282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3DD56479-3081-4A06-B168-3EE7EC04657D}"/>
                  </a:ext>
                </a:extLst>
              </p:cNvPr>
              <p:cNvSpPr/>
              <p:nvPr/>
            </p:nvSpPr>
            <p:spPr>
              <a:xfrm rot="900000" flipH="1">
                <a:off x="10988746" y="18302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2636E11E-482C-498D-A03A-D220FE3EC4D5}"/>
                  </a:ext>
                </a:extLst>
              </p:cNvPr>
              <p:cNvSpPr/>
              <p:nvPr/>
            </p:nvSpPr>
            <p:spPr>
              <a:xfrm>
                <a:off x="9445979" y="1076872"/>
                <a:ext cx="1714804" cy="18873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B77288C4-09EE-4210-B89A-C69689AE4256}"/>
                  </a:ext>
                </a:extLst>
              </p:cNvPr>
              <p:cNvSpPr/>
              <p:nvPr/>
            </p:nvSpPr>
            <p:spPr>
              <a:xfrm rot="5400000">
                <a:off x="9873867" y="1300094"/>
                <a:ext cx="64910" cy="398426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8E7E1A4D-3ABA-4F89-829C-5340E2706A1E}"/>
                  </a:ext>
                </a:extLst>
              </p:cNvPr>
              <p:cNvSpPr/>
              <p:nvPr/>
            </p:nvSpPr>
            <p:spPr>
              <a:xfrm rot="5400000">
                <a:off x="10679217" y="1300095"/>
                <a:ext cx="64914" cy="398426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A9A12637-68B4-433C-85D1-19E134C45A15}"/>
                  </a:ext>
                </a:extLst>
              </p:cNvPr>
              <p:cNvGrpSpPr/>
              <p:nvPr/>
            </p:nvGrpSpPr>
            <p:grpSpPr>
              <a:xfrm>
                <a:off x="944437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3C24D86D-1E9D-4C28-95E8-4D1237FC60F9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FF47B547-D9C0-4DCA-99AA-47B8DF45D50A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四角形: 角を丸くする 215">
                  <a:extLst>
                    <a:ext uri="{FF2B5EF4-FFF2-40B4-BE49-F238E27FC236}">
                      <a16:creationId xmlns:a16="http://schemas.microsoft.com/office/drawing/2014/main" id="{588BF521-17EE-4F66-A898-63CD65506062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角を丸くする 216">
                  <a:extLst>
                    <a:ext uri="{FF2B5EF4-FFF2-40B4-BE49-F238E27FC236}">
                      <a16:creationId xmlns:a16="http://schemas.microsoft.com/office/drawing/2014/main" id="{607E4D49-3675-467D-B08A-7758083F1F77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174A9EAF-AB27-43A3-98F0-0D0D9E0498AA}"/>
                  </a:ext>
                </a:extLst>
              </p:cNvPr>
              <p:cNvGrpSpPr/>
              <p:nvPr/>
            </p:nvGrpSpPr>
            <p:grpSpPr>
              <a:xfrm>
                <a:off x="95077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212" name="楕円 32">
                  <a:extLst>
                    <a:ext uri="{FF2B5EF4-FFF2-40B4-BE49-F238E27FC236}">
                      <a16:creationId xmlns:a16="http://schemas.microsoft.com/office/drawing/2014/main" id="{DA36F1EE-42B5-45D7-9C54-B93462A0BC52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F17F186-7DEE-4EE2-89B9-685AE528F496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64D4F683-0613-4B8A-BCFF-AEB5FCC9653C}"/>
                  </a:ext>
                </a:extLst>
              </p:cNvPr>
              <p:cNvSpPr/>
              <p:nvPr/>
            </p:nvSpPr>
            <p:spPr>
              <a:xfrm rot="5400000">
                <a:off x="10090484" y="558966"/>
                <a:ext cx="425793" cy="1291736"/>
              </a:xfrm>
              <a:prstGeom prst="moon">
                <a:avLst>
                  <a:gd name="adj" fmla="val 43289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ADD0F4AC-F9B4-4CB0-904D-232DD1BE0AC6}"/>
                </a:ext>
              </a:extLst>
            </p:cNvPr>
            <p:cNvSpPr/>
            <p:nvPr/>
          </p:nvSpPr>
          <p:spPr>
            <a:xfrm>
              <a:off x="6417326" y="3445203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D81DD15-DE0C-4442-89FB-A130C3876A12}"/>
              </a:ext>
            </a:extLst>
          </p:cNvPr>
          <p:cNvGrpSpPr/>
          <p:nvPr/>
        </p:nvGrpSpPr>
        <p:grpSpPr>
          <a:xfrm>
            <a:off x="4253943" y="2792918"/>
            <a:ext cx="1471356" cy="1545458"/>
            <a:chOff x="4253943" y="2792918"/>
            <a:chExt cx="1471356" cy="1545458"/>
          </a:xfrm>
        </p:grpSpPr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D7462277-0B9E-4E1F-A8F6-63508471CDC6}"/>
                </a:ext>
              </a:extLst>
            </p:cNvPr>
            <p:cNvGrpSpPr/>
            <p:nvPr/>
          </p:nvGrpSpPr>
          <p:grpSpPr>
            <a:xfrm>
              <a:off x="4253943" y="2792918"/>
              <a:ext cx="1471356" cy="1545458"/>
              <a:chOff x="6663865" y="726736"/>
              <a:chExt cx="2163834" cy="2272812"/>
            </a:xfrm>
          </p:grpSpPr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49C3291B-5DC5-41AA-921F-52B09D5C8E94}"/>
                  </a:ext>
                </a:extLst>
              </p:cNvPr>
              <p:cNvSpPr/>
              <p:nvPr/>
            </p:nvSpPr>
            <p:spPr>
              <a:xfrm>
                <a:off x="6804327" y="726736"/>
                <a:ext cx="1891099" cy="1940481"/>
              </a:xfrm>
              <a:prstGeom prst="ellipse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ECE5634A-87D9-4150-B993-AF779B4B0051}"/>
                  </a:ext>
                </a:extLst>
              </p:cNvPr>
              <p:cNvGrpSpPr/>
              <p:nvPr/>
            </p:nvGrpSpPr>
            <p:grpSpPr>
              <a:xfrm>
                <a:off x="6663865" y="990301"/>
                <a:ext cx="2163834" cy="1973940"/>
                <a:chOff x="537385" y="990301"/>
                <a:chExt cx="2163834" cy="1973940"/>
              </a:xfrm>
            </p:grpSpPr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7F17CEEB-A578-43DD-AEE3-F61EA539D630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B4172677-5E4A-440D-8159-DE1D431F0B92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5F8FC8CA-01C5-4C3D-9A5F-0EE2D460295A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0D9B3717-F73B-4AFA-9FDF-31DBDFCDDE78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34330CAA-F2C2-4C16-86E0-B8193865C6A3}"/>
                    </a:ext>
                  </a:extLst>
                </p:cNvPr>
                <p:cNvSpPr/>
                <p:nvPr/>
              </p:nvSpPr>
              <p:spPr>
                <a:xfrm>
                  <a:off x="761900" y="990301"/>
                  <a:ext cx="1714804" cy="1973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四角形: 角を丸くする 537">
                  <a:extLst>
                    <a:ext uri="{FF2B5EF4-FFF2-40B4-BE49-F238E27FC236}">
                      <a16:creationId xmlns:a16="http://schemas.microsoft.com/office/drawing/2014/main" id="{A001FFA4-4570-42C8-A38B-6B3BF2A0A01A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四角形: 角を丸くする 538">
                  <a:extLst>
                    <a:ext uri="{FF2B5EF4-FFF2-40B4-BE49-F238E27FC236}">
                      <a16:creationId xmlns:a16="http://schemas.microsoft.com/office/drawing/2014/main" id="{3B034FB0-181E-438B-AC45-8E1EDF96C4F4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四角形: 角を丸くする 539">
                  <a:extLst>
                    <a:ext uri="{FF2B5EF4-FFF2-40B4-BE49-F238E27FC236}">
                      <a16:creationId xmlns:a16="http://schemas.microsoft.com/office/drawing/2014/main" id="{DC1CD4C0-6B38-4691-8F14-2536DF35EDE1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四角形: 角を丸くする 540">
                  <a:extLst>
                    <a:ext uri="{FF2B5EF4-FFF2-40B4-BE49-F238E27FC236}">
                      <a16:creationId xmlns:a16="http://schemas.microsoft.com/office/drawing/2014/main" id="{F6D0D742-5BDF-403F-AD4B-F58C89D0DC20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月 541">
                  <a:extLst>
                    <a:ext uri="{FF2B5EF4-FFF2-40B4-BE49-F238E27FC236}">
                      <a16:creationId xmlns:a16="http://schemas.microsoft.com/office/drawing/2014/main" id="{A01936A9-5291-4371-9CDC-35711EA8D188}"/>
                    </a:ext>
                  </a:extLst>
                </p:cNvPr>
                <p:cNvSpPr/>
                <p:nvPr/>
              </p:nvSpPr>
              <p:spPr>
                <a:xfrm rot="5400000">
                  <a:off x="1179588" y="1365229"/>
                  <a:ext cx="85307" cy="364754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月 542">
                  <a:extLst>
                    <a:ext uri="{FF2B5EF4-FFF2-40B4-BE49-F238E27FC236}">
                      <a16:creationId xmlns:a16="http://schemas.microsoft.com/office/drawing/2014/main" id="{AEFCB9A6-B684-453A-AD18-F019D1FB2835}"/>
                    </a:ext>
                  </a:extLst>
                </p:cNvPr>
                <p:cNvSpPr/>
                <p:nvPr/>
              </p:nvSpPr>
              <p:spPr>
                <a:xfrm rot="5400000">
                  <a:off x="1984943" y="1365232"/>
                  <a:ext cx="85306" cy="364754"/>
                </a:xfrm>
                <a:prstGeom prst="moon">
                  <a:avLst>
                    <a:gd name="adj" fmla="val 63191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84866822-F15B-4ACA-890E-D237DE0EA09A}"/>
                  </a:ext>
                </a:extLst>
              </p:cNvPr>
              <p:cNvGrpSpPr/>
              <p:nvPr/>
            </p:nvGrpSpPr>
            <p:grpSpPr>
              <a:xfrm>
                <a:off x="69423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531" name="楕円 32">
                  <a:extLst>
                    <a:ext uri="{FF2B5EF4-FFF2-40B4-BE49-F238E27FC236}">
                      <a16:creationId xmlns:a16="http://schemas.microsoft.com/office/drawing/2014/main" id="{D7604DDD-0BF7-4A64-9DDF-D8CC33B82499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8843BE49-EBA7-4FF7-B607-E571E33AFBCA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C6971A91-2D08-4185-8D80-DAE2ABCCE595}"/>
                </a:ext>
              </a:extLst>
            </p:cNvPr>
            <p:cNvSpPr/>
            <p:nvPr/>
          </p:nvSpPr>
          <p:spPr>
            <a:xfrm>
              <a:off x="4582176" y="3457903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E346CE5-D4A9-47C7-91BE-51966B038106}"/>
              </a:ext>
            </a:extLst>
          </p:cNvPr>
          <p:cNvGrpSpPr/>
          <p:nvPr/>
        </p:nvGrpSpPr>
        <p:grpSpPr>
          <a:xfrm>
            <a:off x="2399161" y="2792918"/>
            <a:ext cx="1471356" cy="1545457"/>
            <a:chOff x="2399161" y="2792918"/>
            <a:chExt cx="1471356" cy="1545457"/>
          </a:xfrm>
        </p:grpSpPr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3AB0EFDA-7D26-4B9A-9047-79E2AC99D355}"/>
                </a:ext>
              </a:extLst>
            </p:cNvPr>
            <p:cNvGrpSpPr/>
            <p:nvPr/>
          </p:nvGrpSpPr>
          <p:grpSpPr>
            <a:xfrm>
              <a:off x="2399161" y="2792918"/>
              <a:ext cx="1471356" cy="1545457"/>
              <a:chOff x="4596465" y="-1381462"/>
              <a:chExt cx="2163834" cy="2272810"/>
            </a:xfrm>
          </p:grpSpPr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4F5210D4-83B5-49B5-88A8-2FFD9837D8F6}"/>
                  </a:ext>
                </a:extLst>
              </p:cNvPr>
              <p:cNvSpPr/>
              <p:nvPr/>
            </p:nvSpPr>
            <p:spPr>
              <a:xfrm rot="20700000">
                <a:off x="4596465" y="-379959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DC650EDF-5D80-4A91-B250-E215359FB191}"/>
                  </a:ext>
                </a:extLst>
              </p:cNvPr>
              <p:cNvSpPr/>
              <p:nvPr/>
            </p:nvSpPr>
            <p:spPr>
              <a:xfrm rot="20700000">
                <a:off x="4685662" y="-277944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0F553D09-3349-4B7D-BB28-1184FC7CF4F4}"/>
                  </a:ext>
                </a:extLst>
              </p:cNvPr>
              <p:cNvSpPr/>
              <p:nvPr/>
            </p:nvSpPr>
            <p:spPr>
              <a:xfrm rot="900000" flipH="1">
                <a:off x="6311269" y="-379959"/>
                <a:ext cx="449030" cy="64666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1515A581-89DB-46B9-9975-CBD25FFF2F06}"/>
                  </a:ext>
                </a:extLst>
              </p:cNvPr>
              <p:cNvSpPr/>
              <p:nvPr/>
            </p:nvSpPr>
            <p:spPr>
              <a:xfrm rot="900000" flipH="1">
                <a:off x="6363747" y="-277944"/>
                <a:ext cx="307355" cy="44263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515F760-70AF-4721-8064-92A711F0062D}"/>
                  </a:ext>
                </a:extLst>
              </p:cNvPr>
              <p:cNvSpPr/>
              <p:nvPr/>
            </p:nvSpPr>
            <p:spPr>
              <a:xfrm>
                <a:off x="4818627" y="-1117899"/>
                <a:ext cx="1719510" cy="1973940"/>
              </a:xfrm>
              <a:custGeom>
                <a:avLst/>
                <a:gdLst>
                  <a:gd name="connsiteX0" fmla="*/ 0 w 1714804"/>
                  <a:gd name="connsiteY0" fmla="*/ 986970 h 1973940"/>
                  <a:gd name="connsiteX1" fmla="*/ 857402 w 1714804"/>
                  <a:gd name="connsiteY1" fmla="*/ 0 h 1973940"/>
                  <a:gd name="connsiteX2" fmla="*/ 1714804 w 1714804"/>
                  <a:gd name="connsiteY2" fmla="*/ 986970 h 1973940"/>
                  <a:gd name="connsiteX3" fmla="*/ 857402 w 1714804"/>
                  <a:gd name="connsiteY3" fmla="*/ 1973940 h 1973940"/>
                  <a:gd name="connsiteX4" fmla="*/ 0 w 1714804"/>
                  <a:gd name="connsiteY4" fmla="*/ 986970 h 1973940"/>
                  <a:gd name="connsiteX0" fmla="*/ 2353 w 1719510"/>
                  <a:gd name="connsiteY0" fmla="*/ 986970 h 1973940"/>
                  <a:gd name="connsiteX1" fmla="*/ 859755 w 1719510"/>
                  <a:gd name="connsiteY1" fmla="*/ 0 h 1973940"/>
                  <a:gd name="connsiteX2" fmla="*/ 1717157 w 1719510"/>
                  <a:gd name="connsiteY2" fmla="*/ 986970 h 1973940"/>
                  <a:gd name="connsiteX3" fmla="*/ 859755 w 1719510"/>
                  <a:gd name="connsiteY3" fmla="*/ 1973940 h 1973940"/>
                  <a:gd name="connsiteX4" fmla="*/ 2353 w 1719510"/>
                  <a:gd name="connsiteY4" fmla="*/ 986970 h 197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9510" h="1973940">
                    <a:moveTo>
                      <a:pt x="2353" y="986970"/>
                    </a:moveTo>
                    <a:cubicBezTo>
                      <a:pt x="2353" y="441882"/>
                      <a:pt x="-88560" y="0"/>
                      <a:pt x="859755" y="0"/>
                    </a:cubicBezTo>
                    <a:cubicBezTo>
                      <a:pt x="1808070" y="0"/>
                      <a:pt x="1717157" y="441882"/>
                      <a:pt x="1717157" y="986970"/>
                    </a:cubicBezTo>
                    <a:cubicBezTo>
                      <a:pt x="1717157" y="1532058"/>
                      <a:pt x="1333285" y="1973940"/>
                      <a:pt x="859755" y="1973940"/>
                    </a:cubicBezTo>
                    <a:cubicBezTo>
                      <a:pt x="386225" y="1973940"/>
                      <a:pt x="2353" y="1532058"/>
                      <a:pt x="2353" y="98697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9A9C8A04-EDA1-4363-8056-B8B3CFB37BA3}"/>
                  </a:ext>
                </a:extLst>
              </p:cNvPr>
              <p:cNvSpPr/>
              <p:nvPr/>
            </p:nvSpPr>
            <p:spPr>
              <a:xfrm rot="5400000">
                <a:off x="5238666" y="-795349"/>
                <a:ext cx="85311" cy="469506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BA2C4620-426F-4F89-8D12-600A8C91DC9A}"/>
                  </a:ext>
                </a:extLst>
              </p:cNvPr>
              <p:cNvSpPr/>
              <p:nvPr/>
            </p:nvSpPr>
            <p:spPr>
              <a:xfrm rot="5400000">
                <a:off x="6044021" y="-795345"/>
                <a:ext cx="85310" cy="469504"/>
              </a:xfrm>
              <a:prstGeom prst="moon">
                <a:avLst>
                  <a:gd name="adj" fmla="val 63191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2F0A344-4318-4D2A-AA82-4AA9ABD6F101}"/>
                  </a:ext>
                </a:extLst>
              </p:cNvPr>
              <p:cNvSpPr/>
              <p:nvPr/>
            </p:nvSpPr>
            <p:spPr>
              <a:xfrm>
                <a:off x="4700915" y="-1381462"/>
                <a:ext cx="1989974" cy="1179419"/>
              </a:xfrm>
              <a:custGeom>
                <a:avLst/>
                <a:gdLst>
                  <a:gd name="connsiteX0" fmla="*/ 994987 w 1989974"/>
                  <a:gd name="connsiteY0" fmla="*/ 0 h 1179419"/>
                  <a:gd name="connsiteX1" fmla="*/ 1989974 w 1989974"/>
                  <a:gd name="connsiteY1" fmla="*/ 930307 h 1179419"/>
                  <a:gd name="connsiteX2" fmla="*/ 1969760 w 1989974"/>
                  <a:gd name="connsiteY2" fmla="*/ 1117796 h 1179419"/>
                  <a:gd name="connsiteX3" fmla="*/ 1949301 w 1989974"/>
                  <a:gd name="connsiteY3" fmla="*/ 1179419 h 1179419"/>
                  <a:gd name="connsiteX4" fmla="*/ 1813392 w 1989974"/>
                  <a:gd name="connsiteY4" fmla="*/ 1179419 h 1179419"/>
                  <a:gd name="connsiteX5" fmla="*/ 1657858 w 1989974"/>
                  <a:gd name="connsiteY5" fmla="*/ 486914 h 1179419"/>
                  <a:gd name="connsiteX6" fmla="*/ 315224 w 1989974"/>
                  <a:gd name="connsiteY6" fmla="*/ 486914 h 1179419"/>
                  <a:gd name="connsiteX7" fmla="*/ 159691 w 1989974"/>
                  <a:gd name="connsiteY7" fmla="*/ 1179419 h 1179419"/>
                  <a:gd name="connsiteX8" fmla="*/ 40674 w 1989974"/>
                  <a:gd name="connsiteY8" fmla="*/ 1179419 h 1179419"/>
                  <a:gd name="connsiteX9" fmla="*/ 20215 w 1989974"/>
                  <a:gd name="connsiteY9" fmla="*/ 1117796 h 1179419"/>
                  <a:gd name="connsiteX10" fmla="*/ 0 w 1989974"/>
                  <a:gd name="connsiteY10" fmla="*/ 930307 h 1179419"/>
                  <a:gd name="connsiteX11" fmla="*/ 994987 w 1989974"/>
                  <a:gd name="connsiteY11" fmla="*/ 0 h 1179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9974" h="1179419">
                    <a:moveTo>
                      <a:pt x="994987" y="0"/>
                    </a:moveTo>
                    <a:cubicBezTo>
                      <a:pt x="1544503" y="0"/>
                      <a:pt x="1989974" y="416513"/>
                      <a:pt x="1989974" y="930307"/>
                    </a:cubicBezTo>
                    <a:cubicBezTo>
                      <a:pt x="1989974" y="994531"/>
                      <a:pt x="1983014" y="1057235"/>
                      <a:pt x="1969760" y="1117796"/>
                    </a:cubicBezTo>
                    <a:lnTo>
                      <a:pt x="1949301" y="1179419"/>
                    </a:lnTo>
                    <a:lnTo>
                      <a:pt x="1813392" y="1179419"/>
                    </a:lnTo>
                    <a:lnTo>
                      <a:pt x="1657858" y="486914"/>
                    </a:lnTo>
                    <a:lnTo>
                      <a:pt x="315224" y="486914"/>
                    </a:lnTo>
                    <a:lnTo>
                      <a:pt x="159691" y="1179419"/>
                    </a:lnTo>
                    <a:lnTo>
                      <a:pt x="40674" y="1179419"/>
                    </a:lnTo>
                    <a:lnTo>
                      <a:pt x="20215" y="1117796"/>
                    </a:lnTo>
                    <a:cubicBezTo>
                      <a:pt x="6961" y="1057235"/>
                      <a:pt x="0" y="994531"/>
                      <a:pt x="0" y="930307"/>
                    </a:cubicBezTo>
                    <a:cubicBezTo>
                      <a:pt x="0" y="416513"/>
                      <a:pt x="445471" y="0"/>
                      <a:pt x="9949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2568F406-2A2B-41D2-8C33-4CD81BE13B25}"/>
                  </a:ext>
                </a:extLst>
              </p:cNvPr>
              <p:cNvGrpSpPr/>
              <p:nvPr/>
            </p:nvGrpSpPr>
            <p:grpSpPr>
              <a:xfrm>
                <a:off x="4819378" y="-423251"/>
                <a:ext cx="1677083" cy="1314599"/>
                <a:chOff x="4819378" y="-423251"/>
                <a:chExt cx="1677083" cy="1314599"/>
              </a:xfrm>
            </p:grpSpPr>
            <p:sp>
              <p:nvSpPr>
                <p:cNvPr id="867" name="四角形: 角を丸くする 866">
                  <a:extLst>
                    <a:ext uri="{FF2B5EF4-FFF2-40B4-BE49-F238E27FC236}">
                      <a16:creationId xmlns:a16="http://schemas.microsoft.com/office/drawing/2014/main" id="{FB3CC366-C88B-4235-891D-02D4047AD0B6}"/>
                    </a:ext>
                  </a:extLst>
                </p:cNvPr>
                <p:cNvSpPr/>
                <p:nvPr/>
              </p:nvSpPr>
              <p:spPr>
                <a:xfrm rot="20700000">
                  <a:off x="4901623" y="-423251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四角形: 角を丸くする 867">
                  <a:extLst>
                    <a:ext uri="{FF2B5EF4-FFF2-40B4-BE49-F238E27FC236}">
                      <a16:creationId xmlns:a16="http://schemas.microsoft.com/office/drawing/2014/main" id="{659A5B17-73C3-4FBC-8B26-046DF24062CE}"/>
                    </a:ext>
                  </a:extLst>
                </p:cNvPr>
                <p:cNvSpPr/>
                <p:nvPr/>
              </p:nvSpPr>
              <p:spPr>
                <a:xfrm rot="900000" flipH="1">
                  <a:off x="6406930" y="-414748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四角形: 角を丸くする 868">
                  <a:extLst>
                    <a:ext uri="{FF2B5EF4-FFF2-40B4-BE49-F238E27FC236}">
                      <a16:creationId xmlns:a16="http://schemas.microsoft.com/office/drawing/2014/main" id="{F69E1350-AD3B-464B-9AC8-F4425F03797C}"/>
                    </a:ext>
                  </a:extLst>
                </p:cNvPr>
                <p:cNvSpPr/>
                <p:nvPr/>
              </p:nvSpPr>
              <p:spPr>
                <a:xfrm rot="13500000">
                  <a:off x="4886941" y="1524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四角形: 角を丸くする 869">
                  <a:extLst>
                    <a:ext uri="{FF2B5EF4-FFF2-40B4-BE49-F238E27FC236}">
                      <a16:creationId xmlns:a16="http://schemas.microsoft.com/office/drawing/2014/main" id="{43D015B8-FDDC-42B9-9DFD-C0AA18E043CA}"/>
                    </a:ext>
                  </a:extLst>
                </p:cNvPr>
                <p:cNvSpPr/>
                <p:nvPr/>
              </p:nvSpPr>
              <p:spPr>
                <a:xfrm rot="8100000" flipH="1">
                  <a:off x="6418531" y="1524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楕円 32">
                  <a:extLst>
                    <a:ext uri="{FF2B5EF4-FFF2-40B4-BE49-F238E27FC236}">
                      <a16:creationId xmlns:a16="http://schemas.microsoft.com/office/drawing/2014/main" id="{003BE00A-F1A0-4D97-A7A9-DF726408259F}"/>
                    </a:ext>
                  </a:extLst>
                </p:cNvPr>
                <p:cNvSpPr/>
                <p:nvPr/>
              </p:nvSpPr>
              <p:spPr>
                <a:xfrm>
                  <a:off x="4874993" y="-72142"/>
                  <a:ext cx="1621468" cy="963490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D025F1D8-FE79-4FC9-A659-014C9072D7B5}"/>
                    </a:ext>
                  </a:extLst>
                </p:cNvPr>
                <p:cNvSpPr/>
                <p:nvPr/>
              </p:nvSpPr>
              <p:spPr>
                <a:xfrm>
                  <a:off x="5709460" y="-3704"/>
                  <a:ext cx="725079" cy="830813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7FE263A4-07A4-4C62-A5F0-59A504E43863}"/>
                </a:ext>
              </a:extLst>
            </p:cNvPr>
            <p:cNvSpPr/>
            <p:nvPr/>
          </p:nvSpPr>
          <p:spPr>
            <a:xfrm>
              <a:off x="2740958" y="3438044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7203F61-BAF4-4B14-93F4-D76022C6B486}"/>
              </a:ext>
            </a:extLst>
          </p:cNvPr>
          <p:cNvGrpSpPr/>
          <p:nvPr/>
        </p:nvGrpSpPr>
        <p:grpSpPr>
          <a:xfrm>
            <a:off x="470941" y="2878662"/>
            <a:ext cx="1471356" cy="1423378"/>
            <a:chOff x="470941" y="2878662"/>
            <a:chExt cx="1471356" cy="1423378"/>
          </a:xfrm>
        </p:grpSpPr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E6E4FF52-0DAF-4F13-9D62-F3EA65170372}"/>
                </a:ext>
              </a:extLst>
            </p:cNvPr>
            <p:cNvGrpSpPr/>
            <p:nvPr/>
          </p:nvGrpSpPr>
          <p:grpSpPr>
            <a:xfrm>
              <a:off x="470941" y="2878662"/>
              <a:ext cx="1471356" cy="1423378"/>
              <a:chOff x="537385" y="906272"/>
              <a:chExt cx="2163834" cy="2093276"/>
            </a:xfrm>
          </p:grpSpPr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2187DE61-0701-4619-8E43-F7FAFE1084F6}"/>
                  </a:ext>
                </a:extLst>
              </p:cNvPr>
              <p:cNvGrpSpPr/>
              <p:nvPr/>
            </p:nvGrpSpPr>
            <p:grpSpPr>
              <a:xfrm>
                <a:off x="537385" y="906272"/>
                <a:ext cx="2163834" cy="2057969"/>
                <a:chOff x="537385" y="906272"/>
                <a:chExt cx="2163834" cy="2057969"/>
              </a:xfrm>
            </p:grpSpPr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2E1A1C74-C72D-41E8-85EF-26A7833CABBB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楕円 884">
                  <a:extLst>
                    <a:ext uri="{FF2B5EF4-FFF2-40B4-BE49-F238E27FC236}">
                      <a16:creationId xmlns:a16="http://schemas.microsoft.com/office/drawing/2014/main" id="{90578CD1-5F76-4A4A-90E9-40BF8977C455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885">
                  <a:extLst>
                    <a:ext uri="{FF2B5EF4-FFF2-40B4-BE49-F238E27FC236}">
                      <a16:creationId xmlns:a16="http://schemas.microsoft.com/office/drawing/2014/main" id="{F1B29922-68F0-448B-987D-560E2F299035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楕円 886">
                  <a:extLst>
                    <a:ext uri="{FF2B5EF4-FFF2-40B4-BE49-F238E27FC236}">
                      <a16:creationId xmlns:a16="http://schemas.microsoft.com/office/drawing/2014/main" id="{B3937056-2633-4212-B621-67E87FCA63E3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楕円 887">
                  <a:extLst>
                    <a:ext uri="{FF2B5EF4-FFF2-40B4-BE49-F238E27FC236}">
                      <a16:creationId xmlns:a16="http://schemas.microsoft.com/office/drawing/2014/main" id="{D0A6CBB7-B93F-463A-A5CB-61D26238E83A}"/>
                    </a:ext>
                  </a:extLst>
                </p:cNvPr>
                <p:cNvSpPr/>
                <p:nvPr/>
              </p:nvSpPr>
              <p:spPr>
                <a:xfrm>
                  <a:off x="761900" y="906272"/>
                  <a:ext cx="1714804" cy="20579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四角形: 角を丸くする 888">
                  <a:extLst>
                    <a:ext uri="{FF2B5EF4-FFF2-40B4-BE49-F238E27FC236}">
                      <a16:creationId xmlns:a16="http://schemas.microsoft.com/office/drawing/2014/main" id="{D8119883-77C7-4B39-807D-926AE973E604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四角形: 角を丸くする 889">
                  <a:extLst>
                    <a:ext uri="{FF2B5EF4-FFF2-40B4-BE49-F238E27FC236}">
                      <a16:creationId xmlns:a16="http://schemas.microsoft.com/office/drawing/2014/main" id="{B5BC85F8-9665-461B-B05B-EDD61BBB8623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四角形: 角を丸くする 890">
                  <a:extLst>
                    <a:ext uri="{FF2B5EF4-FFF2-40B4-BE49-F238E27FC236}">
                      <a16:creationId xmlns:a16="http://schemas.microsoft.com/office/drawing/2014/main" id="{F840D667-3305-4F05-AB2F-6777B4020C04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四角形: 角を丸くする 891">
                  <a:extLst>
                    <a:ext uri="{FF2B5EF4-FFF2-40B4-BE49-F238E27FC236}">
                      <a16:creationId xmlns:a16="http://schemas.microsoft.com/office/drawing/2014/main" id="{F7B8ECED-E05A-4126-9DB3-6D3749A363E7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月 894">
                  <a:extLst>
                    <a:ext uri="{FF2B5EF4-FFF2-40B4-BE49-F238E27FC236}">
                      <a16:creationId xmlns:a16="http://schemas.microsoft.com/office/drawing/2014/main" id="{5386741E-07CC-49F2-901C-F869383FD569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6" name="月 895">
                  <a:extLst>
                    <a:ext uri="{FF2B5EF4-FFF2-40B4-BE49-F238E27FC236}">
                      <a16:creationId xmlns:a16="http://schemas.microsoft.com/office/drawing/2014/main" id="{0FD18339-2A7A-43EB-B66E-EE32123C2318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0B4C19CD-0C9B-48D3-A03D-9AC792A11E81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882" name="楕円 32">
                  <a:extLst>
                    <a:ext uri="{FF2B5EF4-FFF2-40B4-BE49-F238E27FC236}">
                      <a16:creationId xmlns:a16="http://schemas.microsoft.com/office/drawing/2014/main" id="{01488B9C-0B69-43DD-A877-88655F6861CC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FBB1B082-6EC7-4AC9-ADAB-3864AC574FCC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A4FDF98A-4C17-4FC8-B432-5145AB08A966}"/>
                </a:ext>
              </a:extLst>
            </p:cNvPr>
            <p:cNvSpPr/>
            <p:nvPr/>
          </p:nvSpPr>
          <p:spPr>
            <a:xfrm>
              <a:off x="806689" y="3406760"/>
              <a:ext cx="789164" cy="11813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57FEF49-7C24-4CA8-BC61-4773DB2A8647}"/>
              </a:ext>
            </a:extLst>
          </p:cNvPr>
          <p:cNvGrpSpPr/>
          <p:nvPr/>
        </p:nvGrpSpPr>
        <p:grpSpPr>
          <a:xfrm>
            <a:off x="2331739" y="4829645"/>
            <a:ext cx="1471356" cy="1441005"/>
            <a:chOff x="2331739" y="4829645"/>
            <a:chExt cx="1471356" cy="1441005"/>
          </a:xfrm>
        </p:grpSpPr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B1C83C55-1C34-43C2-BECA-5F6D32AD8083}"/>
                </a:ext>
              </a:extLst>
            </p:cNvPr>
            <p:cNvGrpSpPr/>
            <p:nvPr/>
          </p:nvGrpSpPr>
          <p:grpSpPr>
            <a:xfrm>
              <a:off x="2331739" y="4829645"/>
              <a:ext cx="1471356" cy="1441005"/>
              <a:chOff x="1105285" y="1693150"/>
              <a:chExt cx="2163834" cy="2119198"/>
            </a:xfrm>
          </p:grpSpPr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3C4ECCAC-B22C-41B1-AE7F-A61421BFAACA}"/>
                  </a:ext>
                </a:extLst>
              </p:cNvPr>
              <p:cNvSpPr/>
              <p:nvPr/>
            </p:nvSpPr>
            <p:spPr>
              <a:xfrm>
                <a:off x="1243068" y="1767840"/>
                <a:ext cx="1919232" cy="1007396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9344468F-0BCF-423D-AB44-2D8608CB7DE8}"/>
                  </a:ext>
                </a:extLst>
              </p:cNvPr>
              <p:cNvGrpSpPr/>
              <p:nvPr/>
            </p:nvGrpSpPr>
            <p:grpSpPr>
              <a:xfrm>
                <a:off x="1105285" y="1693150"/>
                <a:ext cx="2163834" cy="2119198"/>
                <a:chOff x="537385" y="880350"/>
                <a:chExt cx="2163834" cy="2119198"/>
              </a:xfrm>
            </p:grpSpPr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0ED9B0A7-3EF3-4367-A696-3BE82A780BEC}"/>
                    </a:ext>
                  </a:extLst>
                </p:cNvPr>
                <p:cNvGrpSpPr/>
                <p:nvPr/>
              </p:nvGrpSpPr>
              <p:grpSpPr>
                <a:xfrm>
                  <a:off x="537385" y="880350"/>
                  <a:ext cx="2163834" cy="2083891"/>
                  <a:chOff x="537385" y="880350"/>
                  <a:chExt cx="2163834" cy="2083891"/>
                </a:xfrm>
              </p:grpSpPr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37968F99-DD39-4642-9B42-D6C9278FE59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B4A62727-A0C1-49A0-8551-DFA5B2DC0A2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4F106BF4-65B8-4095-92E4-8172154C22C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915C4202-DCBF-42B6-B6CF-2D33D48E229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E9B2B4A3-F52C-4BA1-A818-704B14569183}"/>
                      </a:ext>
                    </a:extLst>
                  </p:cNvPr>
                  <p:cNvSpPr/>
                  <p:nvPr/>
                </p:nvSpPr>
                <p:spPr>
                  <a:xfrm>
                    <a:off x="761900" y="880350"/>
                    <a:ext cx="1714804" cy="208389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四角形: 角を丸くする 354">
                    <a:extLst>
                      <a:ext uri="{FF2B5EF4-FFF2-40B4-BE49-F238E27FC236}">
                        <a16:creationId xmlns:a16="http://schemas.microsoft.com/office/drawing/2014/main" id="{85C36A19-FAC4-4336-B312-06D1CB77BF5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2700E67F-D8F1-470B-BE4C-326350399E9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3837319B-1A30-46C1-A81B-CAC06F716636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0F93D3DE-0C3B-4A9F-AAAB-0A55373FF230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月 360">
                    <a:extLst>
                      <a:ext uri="{FF2B5EF4-FFF2-40B4-BE49-F238E27FC236}">
                        <a16:creationId xmlns:a16="http://schemas.microsoft.com/office/drawing/2014/main" id="{78D3367B-13AB-4496-A740-53759D2C74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50032" y="1273933"/>
                    <a:ext cx="144422" cy="488231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月 361">
                    <a:extLst>
                      <a:ext uri="{FF2B5EF4-FFF2-40B4-BE49-F238E27FC236}">
                        <a16:creationId xmlns:a16="http://schemas.microsoft.com/office/drawing/2014/main" id="{31E1594F-529E-42FE-9269-D53F5566300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55385" y="1273935"/>
                    <a:ext cx="144422" cy="488231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85FC554C-9CA6-4E72-ADC4-85956F1C3FAC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347" name="楕円 32">
                    <a:extLst>
                      <a:ext uri="{FF2B5EF4-FFF2-40B4-BE49-F238E27FC236}">
                        <a16:creationId xmlns:a16="http://schemas.microsoft.com/office/drawing/2014/main" id="{EAF33980-9808-4559-8BCD-F9CBBB6ECF85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5C9BFFC3-F9D2-48EA-A0B2-89DD32F5695B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BB5C8E9E-C7AF-4464-91A2-8071B67421AD}"/>
                  </a:ext>
                </a:extLst>
              </p:cNvPr>
              <p:cNvGrpSpPr/>
              <p:nvPr/>
            </p:nvGrpSpPr>
            <p:grpSpPr>
              <a:xfrm>
                <a:off x="1781092" y="2004269"/>
                <a:ext cx="843182" cy="207339"/>
                <a:chOff x="1629032" y="2235824"/>
                <a:chExt cx="843182" cy="375636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CE3D491E-05DF-4439-A8FC-91357CDEAB5C}"/>
                    </a:ext>
                  </a:extLst>
                </p:cNvPr>
                <p:cNvSpPr/>
                <p:nvPr/>
              </p:nvSpPr>
              <p:spPr>
                <a:xfrm>
                  <a:off x="1629032" y="2235824"/>
                  <a:ext cx="843182" cy="156561"/>
                </a:xfrm>
                <a:custGeom>
                  <a:avLst/>
                  <a:gdLst>
                    <a:gd name="connsiteX0" fmla="*/ 45846 w 843182"/>
                    <a:gd name="connsiteY0" fmla="*/ 547 h 156561"/>
                    <a:gd name="connsiteX1" fmla="*/ 477807 w 843182"/>
                    <a:gd name="connsiteY1" fmla="*/ 52087 h 156561"/>
                    <a:gd name="connsiteX2" fmla="*/ 810084 w 843182"/>
                    <a:gd name="connsiteY2" fmla="*/ 83804 h 156561"/>
                    <a:gd name="connsiteX3" fmla="*/ 843182 w 843182"/>
                    <a:gd name="connsiteY3" fmla="*/ 93282 h 156561"/>
                    <a:gd name="connsiteX4" fmla="*/ 843182 w 843182"/>
                    <a:gd name="connsiteY4" fmla="*/ 145670 h 156561"/>
                    <a:gd name="connsiteX5" fmla="*/ 810084 w 843182"/>
                    <a:gd name="connsiteY5" fmla="*/ 136192 h 156561"/>
                    <a:gd name="connsiteX6" fmla="*/ 477807 w 843182"/>
                    <a:gd name="connsiteY6" fmla="*/ 104475 h 156561"/>
                    <a:gd name="connsiteX7" fmla="*/ 12619 w 843182"/>
                    <a:gd name="connsiteY7" fmla="*/ 60071 h 156561"/>
                    <a:gd name="connsiteX8" fmla="*/ 0 w 843182"/>
                    <a:gd name="connsiteY8" fmla="*/ 66395 h 156561"/>
                    <a:gd name="connsiteX9" fmla="*/ 0 w 843182"/>
                    <a:gd name="connsiteY9" fmla="*/ 13585 h 156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3182" h="156561">
                      <a:moveTo>
                        <a:pt x="45846" y="547"/>
                      </a:moveTo>
                      <a:cubicBezTo>
                        <a:pt x="189833" y="-12052"/>
                        <a:pt x="333820" y="198690"/>
                        <a:pt x="477807" y="52087"/>
                      </a:cubicBezTo>
                      <a:cubicBezTo>
                        <a:pt x="588566" y="-60684"/>
                        <a:pt x="699325" y="37991"/>
                        <a:pt x="810084" y="83804"/>
                      </a:cubicBezTo>
                      <a:lnTo>
                        <a:pt x="843182" y="93282"/>
                      </a:lnTo>
                      <a:lnTo>
                        <a:pt x="843182" y="145670"/>
                      </a:lnTo>
                      <a:lnTo>
                        <a:pt x="810084" y="136192"/>
                      </a:lnTo>
                      <a:cubicBezTo>
                        <a:pt x="699325" y="90379"/>
                        <a:pt x="588566" y="-8296"/>
                        <a:pt x="477807" y="104475"/>
                      </a:cubicBezTo>
                      <a:cubicBezTo>
                        <a:pt x="322744" y="262355"/>
                        <a:pt x="167682" y="5800"/>
                        <a:pt x="12619" y="60071"/>
                      </a:cubicBezTo>
                      <a:lnTo>
                        <a:pt x="0" y="66395"/>
                      </a:lnTo>
                      <a:lnTo>
                        <a:pt x="0" y="135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5109D2D0-CA87-4625-9792-53E3F1B9C628}"/>
                    </a:ext>
                  </a:extLst>
                </p:cNvPr>
                <p:cNvSpPr/>
                <p:nvPr/>
              </p:nvSpPr>
              <p:spPr>
                <a:xfrm>
                  <a:off x="1629032" y="2350124"/>
                  <a:ext cx="843182" cy="156561"/>
                </a:xfrm>
                <a:custGeom>
                  <a:avLst/>
                  <a:gdLst>
                    <a:gd name="connsiteX0" fmla="*/ 45846 w 843182"/>
                    <a:gd name="connsiteY0" fmla="*/ 547 h 156561"/>
                    <a:gd name="connsiteX1" fmla="*/ 477807 w 843182"/>
                    <a:gd name="connsiteY1" fmla="*/ 52087 h 156561"/>
                    <a:gd name="connsiteX2" fmla="*/ 810084 w 843182"/>
                    <a:gd name="connsiteY2" fmla="*/ 83804 h 156561"/>
                    <a:gd name="connsiteX3" fmla="*/ 843182 w 843182"/>
                    <a:gd name="connsiteY3" fmla="*/ 93282 h 156561"/>
                    <a:gd name="connsiteX4" fmla="*/ 843182 w 843182"/>
                    <a:gd name="connsiteY4" fmla="*/ 145670 h 156561"/>
                    <a:gd name="connsiteX5" fmla="*/ 810084 w 843182"/>
                    <a:gd name="connsiteY5" fmla="*/ 136192 h 156561"/>
                    <a:gd name="connsiteX6" fmla="*/ 477807 w 843182"/>
                    <a:gd name="connsiteY6" fmla="*/ 104475 h 156561"/>
                    <a:gd name="connsiteX7" fmla="*/ 12619 w 843182"/>
                    <a:gd name="connsiteY7" fmla="*/ 60071 h 156561"/>
                    <a:gd name="connsiteX8" fmla="*/ 0 w 843182"/>
                    <a:gd name="connsiteY8" fmla="*/ 66395 h 156561"/>
                    <a:gd name="connsiteX9" fmla="*/ 0 w 843182"/>
                    <a:gd name="connsiteY9" fmla="*/ 13585 h 156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3182" h="156561">
                      <a:moveTo>
                        <a:pt x="45846" y="547"/>
                      </a:moveTo>
                      <a:cubicBezTo>
                        <a:pt x="189833" y="-12052"/>
                        <a:pt x="333820" y="198690"/>
                        <a:pt x="477807" y="52087"/>
                      </a:cubicBezTo>
                      <a:cubicBezTo>
                        <a:pt x="588566" y="-60684"/>
                        <a:pt x="699325" y="37991"/>
                        <a:pt x="810084" y="83804"/>
                      </a:cubicBezTo>
                      <a:lnTo>
                        <a:pt x="843182" y="93282"/>
                      </a:lnTo>
                      <a:lnTo>
                        <a:pt x="843182" y="145670"/>
                      </a:lnTo>
                      <a:lnTo>
                        <a:pt x="810084" y="136192"/>
                      </a:lnTo>
                      <a:cubicBezTo>
                        <a:pt x="699325" y="90379"/>
                        <a:pt x="588566" y="-8296"/>
                        <a:pt x="477807" y="104475"/>
                      </a:cubicBezTo>
                      <a:cubicBezTo>
                        <a:pt x="322744" y="262355"/>
                        <a:pt x="167682" y="5800"/>
                        <a:pt x="12619" y="60071"/>
                      </a:cubicBezTo>
                      <a:lnTo>
                        <a:pt x="0" y="66395"/>
                      </a:lnTo>
                      <a:lnTo>
                        <a:pt x="0" y="135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A5B99468-9E8E-45F4-8099-6254FACE3AFC}"/>
                    </a:ext>
                  </a:extLst>
                </p:cNvPr>
                <p:cNvSpPr/>
                <p:nvPr/>
              </p:nvSpPr>
              <p:spPr>
                <a:xfrm>
                  <a:off x="1629032" y="2454899"/>
                  <a:ext cx="843182" cy="156561"/>
                </a:xfrm>
                <a:custGeom>
                  <a:avLst/>
                  <a:gdLst>
                    <a:gd name="connsiteX0" fmla="*/ 45846 w 843182"/>
                    <a:gd name="connsiteY0" fmla="*/ 547 h 156561"/>
                    <a:gd name="connsiteX1" fmla="*/ 477807 w 843182"/>
                    <a:gd name="connsiteY1" fmla="*/ 52087 h 156561"/>
                    <a:gd name="connsiteX2" fmla="*/ 810084 w 843182"/>
                    <a:gd name="connsiteY2" fmla="*/ 83804 h 156561"/>
                    <a:gd name="connsiteX3" fmla="*/ 843182 w 843182"/>
                    <a:gd name="connsiteY3" fmla="*/ 93282 h 156561"/>
                    <a:gd name="connsiteX4" fmla="*/ 843182 w 843182"/>
                    <a:gd name="connsiteY4" fmla="*/ 145670 h 156561"/>
                    <a:gd name="connsiteX5" fmla="*/ 810084 w 843182"/>
                    <a:gd name="connsiteY5" fmla="*/ 136192 h 156561"/>
                    <a:gd name="connsiteX6" fmla="*/ 477807 w 843182"/>
                    <a:gd name="connsiteY6" fmla="*/ 104475 h 156561"/>
                    <a:gd name="connsiteX7" fmla="*/ 12619 w 843182"/>
                    <a:gd name="connsiteY7" fmla="*/ 60071 h 156561"/>
                    <a:gd name="connsiteX8" fmla="*/ 0 w 843182"/>
                    <a:gd name="connsiteY8" fmla="*/ 66395 h 156561"/>
                    <a:gd name="connsiteX9" fmla="*/ 0 w 843182"/>
                    <a:gd name="connsiteY9" fmla="*/ 13585 h 156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3182" h="156561">
                      <a:moveTo>
                        <a:pt x="45846" y="547"/>
                      </a:moveTo>
                      <a:cubicBezTo>
                        <a:pt x="189833" y="-12052"/>
                        <a:pt x="333820" y="198690"/>
                        <a:pt x="477807" y="52087"/>
                      </a:cubicBezTo>
                      <a:cubicBezTo>
                        <a:pt x="588566" y="-60684"/>
                        <a:pt x="699325" y="37991"/>
                        <a:pt x="810084" y="83804"/>
                      </a:cubicBezTo>
                      <a:lnTo>
                        <a:pt x="843182" y="93282"/>
                      </a:lnTo>
                      <a:lnTo>
                        <a:pt x="843182" y="145670"/>
                      </a:lnTo>
                      <a:lnTo>
                        <a:pt x="810084" y="136192"/>
                      </a:lnTo>
                      <a:cubicBezTo>
                        <a:pt x="699325" y="90379"/>
                        <a:pt x="588566" y="-8296"/>
                        <a:pt x="477807" y="104475"/>
                      </a:cubicBezTo>
                      <a:cubicBezTo>
                        <a:pt x="322744" y="262355"/>
                        <a:pt x="167682" y="5800"/>
                        <a:pt x="12619" y="60071"/>
                      </a:cubicBezTo>
                      <a:lnTo>
                        <a:pt x="0" y="66395"/>
                      </a:lnTo>
                      <a:lnTo>
                        <a:pt x="0" y="135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7" name="アーチ 366">
                <a:extLst>
                  <a:ext uri="{FF2B5EF4-FFF2-40B4-BE49-F238E27FC236}">
                    <a16:creationId xmlns:a16="http://schemas.microsoft.com/office/drawing/2014/main" id="{CCB8E49A-7174-47E0-9782-58E0DCA4538D}"/>
                  </a:ext>
                </a:extLst>
              </p:cNvPr>
              <p:cNvSpPr/>
              <p:nvPr/>
            </p:nvSpPr>
            <p:spPr>
              <a:xfrm rot="5400000" flipH="1">
                <a:off x="1466249" y="2454837"/>
                <a:ext cx="93238" cy="269914"/>
              </a:xfrm>
              <a:prstGeom prst="blockArc">
                <a:avLst>
                  <a:gd name="adj1" fmla="val 10800000"/>
                  <a:gd name="adj2" fmla="val 0"/>
                  <a:gd name="adj3" fmla="val 3297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アーチ 367">
                <a:extLst>
                  <a:ext uri="{FF2B5EF4-FFF2-40B4-BE49-F238E27FC236}">
                    <a16:creationId xmlns:a16="http://schemas.microsoft.com/office/drawing/2014/main" id="{F8A51EF5-019B-46FF-97DA-A8C62BC92332}"/>
                  </a:ext>
                </a:extLst>
              </p:cNvPr>
              <p:cNvSpPr/>
              <p:nvPr/>
            </p:nvSpPr>
            <p:spPr>
              <a:xfrm rot="16200000">
                <a:off x="2837781" y="2454837"/>
                <a:ext cx="93238" cy="269914"/>
              </a:xfrm>
              <a:prstGeom prst="blockArc">
                <a:avLst>
                  <a:gd name="adj1" fmla="val 10800000"/>
                  <a:gd name="adj2" fmla="val 0"/>
                  <a:gd name="adj3" fmla="val 3297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66244289-08DE-4C5A-B2E3-4F9D8CAF57E1}"/>
                </a:ext>
              </a:extLst>
            </p:cNvPr>
            <p:cNvSpPr/>
            <p:nvPr/>
          </p:nvSpPr>
          <p:spPr>
            <a:xfrm>
              <a:off x="2713512" y="5384382"/>
              <a:ext cx="719194" cy="85244"/>
            </a:xfrm>
            <a:custGeom>
              <a:avLst/>
              <a:gdLst>
                <a:gd name="connsiteX0" fmla="*/ 699744 w 793835"/>
                <a:gd name="connsiteY0" fmla="*/ 0 h 94091"/>
                <a:gd name="connsiteX1" fmla="*/ 793835 w 793835"/>
                <a:gd name="connsiteY1" fmla="*/ 94091 h 94091"/>
                <a:gd name="connsiteX2" fmla="*/ 746790 w 793835"/>
                <a:gd name="connsiteY2" fmla="*/ 94091 h 94091"/>
                <a:gd name="connsiteX3" fmla="*/ 699744 w 793835"/>
                <a:gd name="connsiteY3" fmla="*/ 47045 h 94091"/>
                <a:gd name="connsiteX4" fmla="*/ 652698 w 793835"/>
                <a:gd name="connsiteY4" fmla="*/ 94091 h 94091"/>
                <a:gd name="connsiteX5" fmla="*/ 605653 w 793835"/>
                <a:gd name="connsiteY5" fmla="*/ 94091 h 94091"/>
                <a:gd name="connsiteX6" fmla="*/ 699744 w 793835"/>
                <a:gd name="connsiteY6" fmla="*/ 0 h 94091"/>
                <a:gd name="connsiteX7" fmla="*/ 94091 w 793835"/>
                <a:gd name="connsiteY7" fmla="*/ 0 h 94091"/>
                <a:gd name="connsiteX8" fmla="*/ 188182 w 793835"/>
                <a:gd name="connsiteY8" fmla="*/ 94091 h 94091"/>
                <a:gd name="connsiteX9" fmla="*/ 141137 w 793835"/>
                <a:gd name="connsiteY9" fmla="*/ 94091 h 94091"/>
                <a:gd name="connsiteX10" fmla="*/ 94091 w 793835"/>
                <a:gd name="connsiteY10" fmla="*/ 47045 h 94091"/>
                <a:gd name="connsiteX11" fmla="*/ 47045 w 793835"/>
                <a:gd name="connsiteY11" fmla="*/ 94091 h 94091"/>
                <a:gd name="connsiteX12" fmla="*/ 0 w 793835"/>
                <a:gd name="connsiteY12" fmla="*/ 94091 h 94091"/>
                <a:gd name="connsiteX13" fmla="*/ 94091 w 793835"/>
                <a:gd name="connsiteY13" fmla="*/ 0 h 9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93835" h="94091">
                  <a:moveTo>
                    <a:pt x="699744" y="0"/>
                  </a:moveTo>
                  <a:cubicBezTo>
                    <a:pt x="751709" y="0"/>
                    <a:pt x="793835" y="42126"/>
                    <a:pt x="793835" y="94091"/>
                  </a:cubicBezTo>
                  <a:lnTo>
                    <a:pt x="746790" y="94091"/>
                  </a:lnTo>
                  <a:cubicBezTo>
                    <a:pt x="746790" y="68108"/>
                    <a:pt x="725727" y="47045"/>
                    <a:pt x="699744" y="47045"/>
                  </a:cubicBezTo>
                  <a:cubicBezTo>
                    <a:pt x="673761" y="47045"/>
                    <a:pt x="652698" y="68108"/>
                    <a:pt x="652698" y="94091"/>
                  </a:cubicBezTo>
                  <a:lnTo>
                    <a:pt x="605653" y="94091"/>
                  </a:lnTo>
                  <a:cubicBezTo>
                    <a:pt x="605653" y="42126"/>
                    <a:pt x="647779" y="0"/>
                    <a:pt x="699744" y="0"/>
                  </a:cubicBezTo>
                  <a:close/>
                  <a:moveTo>
                    <a:pt x="94091" y="0"/>
                  </a:moveTo>
                  <a:cubicBezTo>
                    <a:pt x="146056" y="0"/>
                    <a:pt x="188182" y="42126"/>
                    <a:pt x="188182" y="94091"/>
                  </a:cubicBezTo>
                  <a:lnTo>
                    <a:pt x="141137" y="94091"/>
                  </a:lnTo>
                  <a:cubicBezTo>
                    <a:pt x="141137" y="68108"/>
                    <a:pt x="120074" y="47045"/>
                    <a:pt x="94091" y="47045"/>
                  </a:cubicBezTo>
                  <a:cubicBezTo>
                    <a:pt x="68108" y="47045"/>
                    <a:pt x="47045" y="68108"/>
                    <a:pt x="47045" y="94091"/>
                  </a:cubicBezTo>
                  <a:lnTo>
                    <a:pt x="0" y="94091"/>
                  </a:lnTo>
                  <a:cubicBezTo>
                    <a:pt x="0" y="42126"/>
                    <a:pt x="42126" y="0"/>
                    <a:pt x="9409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5D186FC-505C-44FD-A166-5020A5BBC1AD}"/>
              </a:ext>
            </a:extLst>
          </p:cNvPr>
          <p:cNvGrpSpPr/>
          <p:nvPr/>
        </p:nvGrpSpPr>
        <p:grpSpPr>
          <a:xfrm>
            <a:off x="4216785" y="4691056"/>
            <a:ext cx="1471356" cy="1689367"/>
            <a:chOff x="4216785" y="4691056"/>
            <a:chExt cx="1471356" cy="1689367"/>
          </a:xfrm>
        </p:grpSpPr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B8620436-E6BB-49F9-8D34-F9C0F2880C31}"/>
                </a:ext>
              </a:extLst>
            </p:cNvPr>
            <p:cNvGrpSpPr/>
            <p:nvPr/>
          </p:nvGrpSpPr>
          <p:grpSpPr>
            <a:xfrm>
              <a:off x="4216785" y="4691056"/>
              <a:ext cx="1471356" cy="1689367"/>
              <a:chOff x="3759585" y="1327899"/>
              <a:chExt cx="2163834" cy="2484449"/>
            </a:xfrm>
          </p:grpSpPr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170EF2A3-9FFB-4BE3-B72D-A81575CF6401}"/>
                  </a:ext>
                </a:extLst>
              </p:cNvPr>
              <p:cNvSpPr/>
              <p:nvPr/>
            </p:nvSpPr>
            <p:spPr>
              <a:xfrm>
                <a:off x="4295164" y="1327899"/>
                <a:ext cx="1095986" cy="919510"/>
              </a:xfrm>
              <a:prstGeom prst="ellipse">
                <a:avLst/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893BAEB-D429-4468-804E-93852CD7C334}"/>
                  </a:ext>
                </a:extLst>
              </p:cNvPr>
              <p:cNvSpPr/>
              <p:nvPr/>
            </p:nvSpPr>
            <p:spPr>
              <a:xfrm>
                <a:off x="3806871" y="1597839"/>
                <a:ext cx="2072572" cy="1356892"/>
              </a:xfrm>
              <a:prstGeom prst="ellipse">
                <a:avLst/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77E6AE58-E4A3-4053-9F9A-79F30B956CC2}"/>
                  </a:ext>
                </a:extLst>
              </p:cNvPr>
              <p:cNvSpPr/>
              <p:nvPr/>
            </p:nvSpPr>
            <p:spPr>
              <a:xfrm rot="20700000">
                <a:off x="3759585" y="25410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F5B5EE0F-3256-4BDD-B3E0-A35975E3AEB8}"/>
                  </a:ext>
                </a:extLst>
              </p:cNvPr>
              <p:cNvSpPr/>
              <p:nvPr/>
            </p:nvSpPr>
            <p:spPr>
              <a:xfrm rot="20700000">
                <a:off x="3848782" y="26430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C805FDD7-C6C4-4702-9AE8-F89CB063A7EF}"/>
                  </a:ext>
                </a:extLst>
              </p:cNvPr>
              <p:cNvSpPr/>
              <p:nvPr/>
            </p:nvSpPr>
            <p:spPr>
              <a:xfrm rot="900000" flipH="1">
                <a:off x="5474389" y="2541041"/>
                <a:ext cx="449030" cy="64666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D75F8107-A55A-4B61-A01A-477EF9C0D95E}"/>
                  </a:ext>
                </a:extLst>
              </p:cNvPr>
              <p:cNvSpPr/>
              <p:nvPr/>
            </p:nvSpPr>
            <p:spPr>
              <a:xfrm rot="900000" flipH="1">
                <a:off x="5526867" y="2643056"/>
                <a:ext cx="307355" cy="44263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2515E795-AB9E-4487-8BDF-3DA52FB8438B}"/>
                  </a:ext>
                </a:extLst>
              </p:cNvPr>
              <p:cNvSpPr/>
              <p:nvPr/>
            </p:nvSpPr>
            <p:spPr>
              <a:xfrm>
                <a:off x="3984100" y="1832788"/>
                <a:ext cx="1714804" cy="1944254"/>
              </a:xfrm>
              <a:custGeom>
                <a:avLst/>
                <a:gdLst>
                  <a:gd name="connsiteX0" fmla="*/ 859057 w 1714804"/>
                  <a:gd name="connsiteY0" fmla="*/ 0 h 1944254"/>
                  <a:gd name="connsiteX1" fmla="*/ 1262427 w 1714804"/>
                  <a:gd name="connsiteY1" fmla="*/ 57171 h 1944254"/>
                  <a:gd name="connsiteX2" fmla="*/ 1412708 w 1714804"/>
                  <a:gd name="connsiteY2" fmla="*/ 114437 h 1944254"/>
                  <a:gd name="connsiteX3" fmla="*/ 1463677 w 1714804"/>
                  <a:gd name="connsiteY3" fmla="*/ 165541 h 1944254"/>
                  <a:gd name="connsiteX4" fmla="*/ 1714804 w 1714804"/>
                  <a:gd name="connsiteY4" fmla="*/ 902308 h 1944254"/>
                  <a:gd name="connsiteX5" fmla="*/ 857402 w 1714804"/>
                  <a:gd name="connsiteY5" fmla="*/ 1944254 h 1944254"/>
                  <a:gd name="connsiteX6" fmla="*/ 0 w 1714804"/>
                  <a:gd name="connsiteY6" fmla="*/ 902308 h 1944254"/>
                  <a:gd name="connsiteX7" fmla="*/ 251128 w 1714804"/>
                  <a:gd name="connsiteY7" fmla="*/ 165541 h 1944254"/>
                  <a:gd name="connsiteX8" fmla="*/ 300067 w 1714804"/>
                  <a:gd name="connsiteY8" fmla="*/ 116471 h 1944254"/>
                  <a:gd name="connsiteX9" fmla="*/ 455688 w 1714804"/>
                  <a:gd name="connsiteY9" fmla="*/ 57171 h 1944254"/>
                  <a:gd name="connsiteX10" fmla="*/ 859057 w 1714804"/>
                  <a:gd name="connsiteY10" fmla="*/ 0 h 19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804" h="1944254">
                    <a:moveTo>
                      <a:pt x="859057" y="0"/>
                    </a:moveTo>
                    <a:cubicBezTo>
                      <a:pt x="1002138" y="0"/>
                      <a:pt x="1138447" y="20357"/>
                      <a:pt x="1262427" y="57171"/>
                    </a:cubicBezTo>
                    <a:lnTo>
                      <a:pt x="1412708" y="114437"/>
                    </a:lnTo>
                    <a:lnTo>
                      <a:pt x="1463677" y="165541"/>
                    </a:lnTo>
                    <a:cubicBezTo>
                      <a:pt x="1618836" y="354096"/>
                      <a:pt x="1714804" y="614583"/>
                      <a:pt x="1714804" y="902308"/>
                    </a:cubicBezTo>
                    <a:cubicBezTo>
                      <a:pt x="1714804" y="1477759"/>
                      <a:pt x="1330932" y="1944254"/>
                      <a:pt x="857402" y="1944254"/>
                    </a:cubicBezTo>
                    <a:cubicBezTo>
                      <a:pt x="383872" y="1944254"/>
                      <a:pt x="0" y="1477759"/>
                      <a:pt x="0" y="902308"/>
                    </a:cubicBezTo>
                    <a:cubicBezTo>
                      <a:pt x="0" y="614583"/>
                      <a:pt x="95968" y="354096"/>
                      <a:pt x="251128" y="165541"/>
                    </a:cubicBezTo>
                    <a:lnTo>
                      <a:pt x="300067" y="116471"/>
                    </a:lnTo>
                    <a:lnTo>
                      <a:pt x="455688" y="57171"/>
                    </a:lnTo>
                    <a:cubicBezTo>
                      <a:pt x="579668" y="20357"/>
                      <a:pt x="715976" y="0"/>
                      <a:pt x="859057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B0F9F246-6BC6-4314-A220-9F5E40EE8591}"/>
                  </a:ext>
                </a:extLst>
              </p:cNvPr>
              <p:cNvGrpSpPr/>
              <p:nvPr/>
            </p:nvGrpSpPr>
            <p:grpSpPr>
              <a:xfrm>
                <a:off x="3982498" y="2320512"/>
                <a:ext cx="1675813" cy="1491836"/>
                <a:chOff x="760298" y="1507712"/>
                <a:chExt cx="1675813" cy="1491836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9ECD11CB-C3EE-4CC9-9B59-FA24889C7A42}"/>
                    </a:ext>
                  </a:extLst>
                </p:cNvPr>
                <p:cNvGrpSpPr/>
                <p:nvPr/>
              </p:nvGrpSpPr>
              <p:grpSpPr>
                <a:xfrm>
                  <a:off x="760298" y="1507712"/>
                  <a:ext cx="1644872" cy="933734"/>
                  <a:chOff x="760298" y="1507712"/>
                  <a:chExt cx="1644872" cy="933734"/>
                </a:xfrm>
              </p:grpSpPr>
              <p:sp>
                <p:nvSpPr>
                  <p:cNvPr id="401" name="四角形: 角を丸くする 400">
                    <a:extLst>
                      <a:ext uri="{FF2B5EF4-FFF2-40B4-BE49-F238E27FC236}">
                        <a16:creationId xmlns:a16="http://schemas.microsoft.com/office/drawing/2014/main" id="{3EBB77CD-2AB8-4913-8DDB-630D962A09D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四角形: 角を丸くする 401">
                    <a:extLst>
                      <a:ext uri="{FF2B5EF4-FFF2-40B4-BE49-F238E27FC236}">
                        <a16:creationId xmlns:a16="http://schemas.microsoft.com/office/drawing/2014/main" id="{212FA5AA-E778-4A2E-B7A6-B058E34622D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24997A58-FB24-4601-8766-0B9C00621E2F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11FD4D35-DFA5-44B3-A4F5-030873CD408E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CAA64491-F86E-4828-8F05-B5AC08EF2A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75999" y="1399901"/>
                    <a:ext cx="92488" cy="308110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月 407">
                    <a:extLst>
                      <a:ext uri="{FF2B5EF4-FFF2-40B4-BE49-F238E27FC236}">
                        <a16:creationId xmlns:a16="http://schemas.microsoft.com/office/drawing/2014/main" id="{6F66485A-F519-49EC-A721-E6DF14710E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81352" y="1399902"/>
                    <a:ext cx="92486" cy="308110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3DD9F33E-C308-4ABC-9F03-1E5DE0E5DD08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393" name="楕円 32">
                    <a:extLst>
                      <a:ext uri="{FF2B5EF4-FFF2-40B4-BE49-F238E27FC236}">
                        <a16:creationId xmlns:a16="http://schemas.microsoft.com/office/drawing/2014/main" id="{3E172BAD-3740-4896-9AF2-8747E4F08B5A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5CD1B838-5E62-46CE-8D73-0500473B26E4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48D0A2AA-3275-45EA-98E7-BBEF90787BF2}"/>
                  </a:ext>
                </a:extLst>
              </p:cNvPr>
              <p:cNvGrpSpPr/>
              <p:nvPr/>
            </p:nvGrpSpPr>
            <p:grpSpPr>
              <a:xfrm>
                <a:off x="4435392" y="2004269"/>
                <a:ext cx="843182" cy="207339"/>
                <a:chOff x="1629032" y="2235824"/>
                <a:chExt cx="843182" cy="375636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405A4E5E-DF37-4FC7-81D3-F72E7D6FF69A}"/>
                    </a:ext>
                  </a:extLst>
                </p:cNvPr>
                <p:cNvSpPr/>
                <p:nvPr/>
              </p:nvSpPr>
              <p:spPr>
                <a:xfrm>
                  <a:off x="1629032" y="2235824"/>
                  <a:ext cx="843182" cy="156561"/>
                </a:xfrm>
                <a:custGeom>
                  <a:avLst/>
                  <a:gdLst>
                    <a:gd name="connsiteX0" fmla="*/ 45846 w 843182"/>
                    <a:gd name="connsiteY0" fmla="*/ 547 h 156561"/>
                    <a:gd name="connsiteX1" fmla="*/ 477807 w 843182"/>
                    <a:gd name="connsiteY1" fmla="*/ 52087 h 156561"/>
                    <a:gd name="connsiteX2" fmla="*/ 810084 w 843182"/>
                    <a:gd name="connsiteY2" fmla="*/ 83804 h 156561"/>
                    <a:gd name="connsiteX3" fmla="*/ 843182 w 843182"/>
                    <a:gd name="connsiteY3" fmla="*/ 93282 h 156561"/>
                    <a:gd name="connsiteX4" fmla="*/ 843182 w 843182"/>
                    <a:gd name="connsiteY4" fmla="*/ 145670 h 156561"/>
                    <a:gd name="connsiteX5" fmla="*/ 810084 w 843182"/>
                    <a:gd name="connsiteY5" fmla="*/ 136192 h 156561"/>
                    <a:gd name="connsiteX6" fmla="*/ 477807 w 843182"/>
                    <a:gd name="connsiteY6" fmla="*/ 104475 h 156561"/>
                    <a:gd name="connsiteX7" fmla="*/ 12619 w 843182"/>
                    <a:gd name="connsiteY7" fmla="*/ 60071 h 156561"/>
                    <a:gd name="connsiteX8" fmla="*/ 0 w 843182"/>
                    <a:gd name="connsiteY8" fmla="*/ 66395 h 156561"/>
                    <a:gd name="connsiteX9" fmla="*/ 0 w 843182"/>
                    <a:gd name="connsiteY9" fmla="*/ 13585 h 156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3182" h="156561">
                      <a:moveTo>
                        <a:pt x="45846" y="547"/>
                      </a:moveTo>
                      <a:cubicBezTo>
                        <a:pt x="189833" y="-12052"/>
                        <a:pt x="333820" y="198690"/>
                        <a:pt x="477807" y="52087"/>
                      </a:cubicBezTo>
                      <a:cubicBezTo>
                        <a:pt x="588566" y="-60684"/>
                        <a:pt x="699325" y="37991"/>
                        <a:pt x="810084" y="83804"/>
                      </a:cubicBezTo>
                      <a:lnTo>
                        <a:pt x="843182" y="93282"/>
                      </a:lnTo>
                      <a:lnTo>
                        <a:pt x="843182" y="145670"/>
                      </a:lnTo>
                      <a:lnTo>
                        <a:pt x="810084" y="136192"/>
                      </a:lnTo>
                      <a:cubicBezTo>
                        <a:pt x="699325" y="90379"/>
                        <a:pt x="588566" y="-8296"/>
                        <a:pt x="477807" y="104475"/>
                      </a:cubicBezTo>
                      <a:cubicBezTo>
                        <a:pt x="322744" y="262355"/>
                        <a:pt x="167682" y="5800"/>
                        <a:pt x="12619" y="60071"/>
                      </a:cubicBezTo>
                      <a:lnTo>
                        <a:pt x="0" y="66395"/>
                      </a:lnTo>
                      <a:lnTo>
                        <a:pt x="0" y="135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C6FEE32B-1053-437F-81B8-2430E80657FF}"/>
                    </a:ext>
                  </a:extLst>
                </p:cNvPr>
                <p:cNvSpPr/>
                <p:nvPr/>
              </p:nvSpPr>
              <p:spPr>
                <a:xfrm>
                  <a:off x="1629032" y="2350124"/>
                  <a:ext cx="843182" cy="156561"/>
                </a:xfrm>
                <a:custGeom>
                  <a:avLst/>
                  <a:gdLst>
                    <a:gd name="connsiteX0" fmla="*/ 45846 w 843182"/>
                    <a:gd name="connsiteY0" fmla="*/ 547 h 156561"/>
                    <a:gd name="connsiteX1" fmla="*/ 477807 w 843182"/>
                    <a:gd name="connsiteY1" fmla="*/ 52087 h 156561"/>
                    <a:gd name="connsiteX2" fmla="*/ 810084 w 843182"/>
                    <a:gd name="connsiteY2" fmla="*/ 83804 h 156561"/>
                    <a:gd name="connsiteX3" fmla="*/ 843182 w 843182"/>
                    <a:gd name="connsiteY3" fmla="*/ 93282 h 156561"/>
                    <a:gd name="connsiteX4" fmla="*/ 843182 w 843182"/>
                    <a:gd name="connsiteY4" fmla="*/ 145670 h 156561"/>
                    <a:gd name="connsiteX5" fmla="*/ 810084 w 843182"/>
                    <a:gd name="connsiteY5" fmla="*/ 136192 h 156561"/>
                    <a:gd name="connsiteX6" fmla="*/ 477807 w 843182"/>
                    <a:gd name="connsiteY6" fmla="*/ 104475 h 156561"/>
                    <a:gd name="connsiteX7" fmla="*/ 12619 w 843182"/>
                    <a:gd name="connsiteY7" fmla="*/ 60071 h 156561"/>
                    <a:gd name="connsiteX8" fmla="*/ 0 w 843182"/>
                    <a:gd name="connsiteY8" fmla="*/ 66395 h 156561"/>
                    <a:gd name="connsiteX9" fmla="*/ 0 w 843182"/>
                    <a:gd name="connsiteY9" fmla="*/ 13585 h 156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3182" h="156561">
                      <a:moveTo>
                        <a:pt x="45846" y="547"/>
                      </a:moveTo>
                      <a:cubicBezTo>
                        <a:pt x="189833" y="-12052"/>
                        <a:pt x="333820" y="198690"/>
                        <a:pt x="477807" y="52087"/>
                      </a:cubicBezTo>
                      <a:cubicBezTo>
                        <a:pt x="588566" y="-60684"/>
                        <a:pt x="699325" y="37991"/>
                        <a:pt x="810084" y="83804"/>
                      </a:cubicBezTo>
                      <a:lnTo>
                        <a:pt x="843182" y="93282"/>
                      </a:lnTo>
                      <a:lnTo>
                        <a:pt x="843182" y="145670"/>
                      </a:lnTo>
                      <a:lnTo>
                        <a:pt x="810084" y="136192"/>
                      </a:lnTo>
                      <a:cubicBezTo>
                        <a:pt x="699325" y="90379"/>
                        <a:pt x="588566" y="-8296"/>
                        <a:pt x="477807" y="104475"/>
                      </a:cubicBezTo>
                      <a:cubicBezTo>
                        <a:pt x="322744" y="262355"/>
                        <a:pt x="167682" y="5800"/>
                        <a:pt x="12619" y="60071"/>
                      </a:cubicBezTo>
                      <a:lnTo>
                        <a:pt x="0" y="66395"/>
                      </a:lnTo>
                      <a:lnTo>
                        <a:pt x="0" y="135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8535D6DC-0E15-4063-907D-E2BC18CC3E43}"/>
                    </a:ext>
                  </a:extLst>
                </p:cNvPr>
                <p:cNvSpPr/>
                <p:nvPr/>
              </p:nvSpPr>
              <p:spPr>
                <a:xfrm>
                  <a:off x="1629032" y="2454899"/>
                  <a:ext cx="843182" cy="156561"/>
                </a:xfrm>
                <a:custGeom>
                  <a:avLst/>
                  <a:gdLst>
                    <a:gd name="connsiteX0" fmla="*/ 45846 w 843182"/>
                    <a:gd name="connsiteY0" fmla="*/ 547 h 156561"/>
                    <a:gd name="connsiteX1" fmla="*/ 477807 w 843182"/>
                    <a:gd name="connsiteY1" fmla="*/ 52087 h 156561"/>
                    <a:gd name="connsiteX2" fmla="*/ 810084 w 843182"/>
                    <a:gd name="connsiteY2" fmla="*/ 83804 h 156561"/>
                    <a:gd name="connsiteX3" fmla="*/ 843182 w 843182"/>
                    <a:gd name="connsiteY3" fmla="*/ 93282 h 156561"/>
                    <a:gd name="connsiteX4" fmla="*/ 843182 w 843182"/>
                    <a:gd name="connsiteY4" fmla="*/ 145670 h 156561"/>
                    <a:gd name="connsiteX5" fmla="*/ 810084 w 843182"/>
                    <a:gd name="connsiteY5" fmla="*/ 136192 h 156561"/>
                    <a:gd name="connsiteX6" fmla="*/ 477807 w 843182"/>
                    <a:gd name="connsiteY6" fmla="*/ 104475 h 156561"/>
                    <a:gd name="connsiteX7" fmla="*/ 12619 w 843182"/>
                    <a:gd name="connsiteY7" fmla="*/ 60071 h 156561"/>
                    <a:gd name="connsiteX8" fmla="*/ 0 w 843182"/>
                    <a:gd name="connsiteY8" fmla="*/ 66395 h 156561"/>
                    <a:gd name="connsiteX9" fmla="*/ 0 w 843182"/>
                    <a:gd name="connsiteY9" fmla="*/ 13585 h 156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3182" h="156561">
                      <a:moveTo>
                        <a:pt x="45846" y="547"/>
                      </a:moveTo>
                      <a:cubicBezTo>
                        <a:pt x="189833" y="-12052"/>
                        <a:pt x="333820" y="198690"/>
                        <a:pt x="477807" y="52087"/>
                      </a:cubicBezTo>
                      <a:cubicBezTo>
                        <a:pt x="588566" y="-60684"/>
                        <a:pt x="699325" y="37991"/>
                        <a:pt x="810084" y="83804"/>
                      </a:cubicBezTo>
                      <a:lnTo>
                        <a:pt x="843182" y="93282"/>
                      </a:lnTo>
                      <a:lnTo>
                        <a:pt x="843182" y="145670"/>
                      </a:lnTo>
                      <a:lnTo>
                        <a:pt x="810084" y="136192"/>
                      </a:lnTo>
                      <a:cubicBezTo>
                        <a:pt x="699325" y="90379"/>
                        <a:pt x="588566" y="-8296"/>
                        <a:pt x="477807" y="104475"/>
                      </a:cubicBezTo>
                      <a:cubicBezTo>
                        <a:pt x="322744" y="262355"/>
                        <a:pt x="167682" y="5800"/>
                        <a:pt x="12619" y="60071"/>
                      </a:cubicBezTo>
                      <a:lnTo>
                        <a:pt x="0" y="66395"/>
                      </a:lnTo>
                      <a:lnTo>
                        <a:pt x="0" y="135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3" name="アーチ 412">
                <a:extLst>
                  <a:ext uri="{FF2B5EF4-FFF2-40B4-BE49-F238E27FC236}">
                    <a16:creationId xmlns:a16="http://schemas.microsoft.com/office/drawing/2014/main" id="{2433562B-2C0F-409D-804A-D6E2087C1131}"/>
                  </a:ext>
                </a:extLst>
              </p:cNvPr>
              <p:cNvSpPr/>
              <p:nvPr/>
            </p:nvSpPr>
            <p:spPr>
              <a:xfrm rot="5400000" flipH="1">
                <a:off x="4120549" y="2454837"/>
                <a:ext cx="93238" cy="269914"/>
              </a:xfrm>
              <a:prstGeom prst="blockArc">
                <a:avLst>
                  <a:gd name="adj1" fmla="val 10800000"/>
                  <a:gd name="adj2" fmla="val 0"/>
                  <a:gd name="adj3" fmla="val 3297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アーチ 413">
                <a:extLst>
                  <a:ext uri="{FF2B5EF4-FFF2-40B4-BE49-F238E27FC236}">
                    <a16:creationId xmlns:a16="http://schemas.microsoft.com/office/drawing/2014/main" id="{069D7284-61F4-451C-8F5A-0BF381E94AE1}"/>
                  </a:ext>
                </a:extLst>
              </p:cNvPr>
              <p:cNvSpPr/>
              <p:nvPr/>
            </p:nvSpPr>
            <p:spPr>
              <a:xfrm rot="16200000">
                <a:off x="5492081" y="2454837"/>
                <a:ext cx="93238" cy="269914"/>
              </a:xfrm>
              <a:prstGeom prst="blockArc">
                <a:avLst>
                  <a:gd name="adj1" fmla="val 10800000"/>
                  <a:gd name="adj2" fmla="val 0"/>
                  <a:gd name="adj3" fmla="val 3297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3877A5EC-66F9-46CC-96CF-A1FDE4CE15C3}"/>
                </a:ext>
              </a:extLst>
            </p:cNvPr>
            <p:cNvSpPr/>
            <p:nvPr/>
          </p:nvSpPr>
          <p:spPr>
            <a:xfrm>
              <a:off x="4598033" y="5495571"/>
              <a:ext cx="719194" cy="85244"/>
            </a:xfrm>
            <a:custGeom>
              <a:avLst/>
              <a:gdLst>
                <a:gd name="connsiteX0" fmla="*/ 699744 w 793835"/>
                <a:gd name="connsiteY0" fmla="*/ 0 h 94091"/>
                <a:gd name="connsiteX1" fmla="*/ 793835 w 793835"/>
                <a:gd name="connsiteY1" fmla="*/ 94091 h 94091"/>
                <a:gd name="connsiteX2" fmla="*/ 746790 w 793835"/>
                <a:gd name="connsiteY2" fmla="*/ 94091 h 94091"/>
                <a:gd name="connsiteX3" fmla="*/ 699744 w 793835"/>
                <a:gd name="connsiteY3" fmla="*/ 47045 h 94091"/>
                <a:gd name="connsiteX4" fmla="*/ 652698 w 793835"/>
                <a:gd name="connsiteY4" fmla="*/ 94091 h 94091"/>
                <a:gd name="connsiteX5" fmla="*/ 605653 w 793835"/>
                <a:gd name="connsiteY5" fmla="*/ 94091 h 94091"/>
                <a:gd name="connsiteX6" fmla="*/ 699744 w 793835"/>
                <a:gd name="connsiteY6" fmla="*/ 0 h 94091"/>
                <a:gd name="connsiteX7" fmla="*/ 94091 w 793835"/>
                <a:gd name="connsiteY7" fmla="*/ 0 h 94091"/>
                <a:gd name="connsiteX8" fmla="*/ 188182 w 793835"/>
                <a:gd name="connsiteY8" fmla="*/ 94091 h 94091"/>
                <a:gd name="connsiteX9" fmla="*/ 141137 w 793835"/>
                <a:gd name="connsiteY9" fmla="*/ 94091 h 94091"/>
                <a:gd name="connsiteX10" fmla="*/ 94091 w 793835"/>
                <a:gd name="connsiteY10" fmla="*/ 47045 h 94091"/>
                <a:gd name="connsiteX11" fmla="*/ 47045 w 793835"/>
                <a:gd name="connsiteY11" fmla="*/ 94091 h 94091"/>
                <a:gd name="connsiteX12" fmla="*/ 0 w 793835"/>
                <a:gd name="connsiteY12" fmla="*/ 94091 h 94091"/>
                <a:gd name="connsiteX13" fmla="*/ 94091 w 793835"/>
                <a:gd name="connsiteY13" fmla="*/ 0 h 9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93835" h="94091">
                  <a:moveTo>
                    <a:pt x="699744" y="0"/>
                  </a:moveTo>
                  <a:cubicBezTo>
                    <a:pt x="751709" y="0"/>
                    <a:pt x="793835" y="42126"/>
                    <a:pt x="793835" y="94091"/>
                  </a:cubicBezTo>
                  <a:lnTo>
                    <a:pt x="746790" y="94091"/>
                  </a:lnTo>
                  <a:cubicBezTo>
                    <a:pt x="746790" y="68108"/>
                    <a:pt x="725727" y="47045"/>
                    <a:pt x="699744" y="47045"/>
                  </a:cubicBezTo>
                  <a:cubicBezTo>
                    <a:pt x="673761" y="47045"/>
                    <a:pt x="652698" y="68108"/>
                    <a:pt x="652698" y="94091"/>
                  </a:cubicBezTo>
                  <a:lnTo>
                    <a:pt x="605653" y="94091"/>
                  </a:lnTo>
                  <a:cubicBezTo>
                    <a:pt x="605653" y="42126"/>
                    <a:pt x="647779" y="0"/>
                    <a:pt x="699744" y="0"/>
                  </a:cubicBezTo>
                  <a:close/>
                  <a:moveTo>
                    <a:pt x="94091" y="0"/>
                  </a:moveTo>
                  <a:cubicBezTo>
                    <a:pt x="146056" y="0"/>
                    <a:pt x="188182" y="42126"/>
                    <a:pt x="188182" y="94091"/>
                  </a:cubicBezTo>
                  <a:lnTo>
                    <a:pt x="141137" y="94091"/>
                  </a:lnTo>
                  <a:cubicBezTo>
                    <a:pt x="141137" y="68108"/>
                    <a:pt x="120074" y="47045"/>
                    <a:pt x="94091" y="47045"/>
                  </a:cubicBezTo>
                  <a:cubicBezTo>
                    <a:pt x="68108" y="47045"/>
                    <a:pt x="47045" y="68108"/>
                    <a:pt x="47045" y="94091"/>
                  </a:cubicBezTo>
                  <a:lnTo>
                    <a:pt x="0" y="94091"/>
                  </a:lnTo>
                  <a:cubicBezTo>
                    <a:pt x="0" y="42126"/>
                    <a:pt x="42126" y="0"/>
                    <a:pt x="9409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546474A-3B90-4C38-856A-DCB2756C37DE}"/>
              </a:ext>
            </a:extLst>
          </p:cNvPr>
          <p:cNvGrpSpPr/>
          <p:nvPr/>
        </p:nvGrpSpPr>
        <p:grpSpPr>
          <a:xfrm>
            <a:off x="6086860" y="4660007"/>
            <a:ext cx="1480281" cy="1666941"/>
            <a:chOff x="6086860" y="4660007"/>
            <a:chExt cx="1480281" cy="1666941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78045875-D37E-4128-ABD5-BA43E32DDDF8}"/>
                </a:ext>
              </a:extLst>
            </p:cNvPr>
            <p:cNvGrpSpPr/>
            <p:nvPr/>
          </p:nvGrpSpPr>
          <p:grpSpPr>
            <a:xfrm>
              <a:off x="6086860" y="4660007"/>
              <a:ext cx="1480281" cy="1666941"/>
              <a:chOff x="6144010" y="1360879"/>
              <a:chExt cx="2176960" cy="2451469"/>
            </a:xfrm>
          </p:grpSpPr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8E815800-8A4A-4957-B3E1-82BAF81769C4}"/>
                  </a:ext>
                </a:extLst>
              </p:cNvPr>
              <p:cNvGrpSpPr/>
              <p:nvPr/>
            </p:nvGrpSpPr>
            <p:grpSpPr>
              <a:xfrm>
                <a:off x="6144010" y="1813560"/>
                <a:ext cx="2163834" cy="1998788"/>
                <a:chOff x="537385" y="1000760"/>
                <a:chExt cx="2163834" cy="1998788"/>
              </a:xfrm>
            </p:grpSpPr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31F60E5E-DCFE-431B-8FBB-E3212DFA4702}"/>
                    </a:ext>
                  </a:extLst>
                </p:cNvPr>
                <p:cNvGrpSpPr/>
                <p:nvPr/>
              </p:nvGrpSpPr>
              <p:grpSpPr>
                <a:xfrm>
                  <a:off x="537385" y="1000760"/>
                  <a:ext cx="2163834" cy="1963481"/>
                  <a:chOff x="537385" y="1000760"/>
                  <a:chExt cx="2163834" cy="1963481"/>
                </a:xfrm>
              </p:grpSpPr>
              <p:sp>
                <p:nvSpPr>
                  <p:cNvPr id="563" name="楕円 562">
                    <a:extLst>
                      <a:ext uri="{FF2B5EF4-FFF2-40B4-BE49-F238E27FC236}">
                        <a16:creationId xmlns:a16="http://schemas.microsoft.com/office/drawing/2014/main" id="{699082FC-0FF5-40F6-B209-FE147BEF3CA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楕円 563">
                    <a:extLst>
                      <a:ext uri="{FF2B5EF4-FFF2-40B4-BE49-F238E27FC236}">
                        <a16:creationId xmlns:a16="http://schemas.microsoft.com/office/drawing/2014/main" id="{AFE79088-90DD-40AD-91EC-8709C3EA9AA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564F5B58-2B17-4DD9-8014-8C17C1436C3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楕円 565">
                    <a:extLst>
                      <a:ext uri="{FF2B5EF4-FFF2-40B4-BE49-F238E27FC236}">
                        <a16:creationId xmlns:a16="http://schemas.microsoft.com/office/drawing/2014/main" id="{D1E68B99-943C-488E-9DAC-0E768640337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A450C916-2E53-4490-B71D-BED450CE1C78}"/>
                      </a:ext>
                    </a:extLst>
                  </p:cNvPr>
                  <p:cNvSpPr/>
                  <p:nvPr/>
                </p:nvSpPr>
                <p:spPr>
                  <a:xfrm>
                    <a:off x="761900" y="1000760"/>
                    <a:ext cx="1714804" cy="196348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四角形: 角を丸くする 567">
                    <a:extLst>
                      <a:ext uri="{FF2B5EF4-FFF2-40B4-BE49-F238E27FC236}">
                        <a16:creationId xmlns:a16="http://schemas.microsoft.com/office/drawing/2014/main" id="{97BAD977-F736-498B-BCAD-9F238707185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四角形: 角を丸くする 568">
                    <a:extLst>
                      <a:ext uri="{FF2B5EF4-FFF2-40B4-BE49-F238E27FC236}">
                        <a16:creationId xmlns:a16="http://schemas.microsoft.com/office/drawing/2014/main" id="{E4FE79E3-43F9-4825-9BA9-E2C07E7CE66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四角形: 角を丸くする 569">
                    <a:extLst>
                      <a:ext uri="{FF2B5EF4-FFF2-40B4-BE49-F238E27FC236}">
                        <a16:creationId xmlns:a16="http://schemas.microsoft.com/office/drawing/2014/main" id="{243FD3B6-67B2-4892-89DC-998CDBA2ECB7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四角形: 角を丸くする 570">
                    <a:extLst>
                      <a:ext uri="{FF2B5EF4-FFF2-40B4-BE49-F238E27FC236}">
                        <a16:creationId xmlns:a16="http://schemas.microsoft.com/office/drawing/2014/main" id="{3B03628F-AF20-4E58-B194-1E0CB9A9E975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月 573">
                    <a:extLst>
                      <a:ext uri="{FF2B5EF4-FFF2-40B4-BE49-F238E27FC236}">
                        <a16:creationId xmlns:a16="http://schemas.microsoft.com/office/drawing/2014/main" id="{F664A9BE-7510-4706-B89A-A31B2AF95A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82161" y="1279858"/>
                    <a:ext cx="80164" cy="476382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月 574">
                    <a:extLst>
                      <a:ext uri="{FF2B5EF4-FFF2-40B4-BE49-F238E27FC236}">
                        <a16:creationId xmlns:a16="http://schemas.microsoft.com/office/drawing/2014/main" id="{F510D9BD-3C2E-483F-A192-5767458563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87511" y="1279860"/>
                    <a:ext cx="80170" cy="476382"/>
                  </a:xfrm>
                  <a:prstGeom prst="moon">
                    <a:avLst>
                      <a:gd name="adj" fmla="val 63191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24850802-F9B7-42FD-9FAC-8CD0294BE754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560" name="楕円 32">
                    <a:extLst>
                      <a:ext uri="{FF2B5EF4-FFF2-40B4-BE49-F238E27FC236}">
                        <a16:creationId xmlns:a16="http://schemas.microsoft.com/office/drawing/2014/main" id="{6801F46A-B6B7-48D5-B0D9-8BBF4FB59B5E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B1638BC3-0965-4300-BEED-460DAE5E509F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FEFAF0E4-127D-4ED8-A7CA-61090773BDC4}"/>
                  </a:ext>
                </a:extLst>
              </p:cNvPr>
              <p:cNvSpPr/>
              <p:nvPr/>
            </p:nvSpPr>
            <p:spPr>
              <a:xfrm>
                <a:off x="6147284" y="1360879"/>
                <a:ext cx="2173686" cy="1208686"/>
              </a:xfrm>
              <a:custGeom>
                <a:avLst/>
                <a:gdLst>
                  <a:gd name="connsiteX0" fmla="*/ 1048123 w 2173686"/>
                  <a:gd name="connsiteY0" fmla="*/ 0 h 1208686"/>
                  <a:gd name="connsiteX1" fmla="*/ 1328789 w 2173686"/>
                  <a:gd name="connsiteY1" fmla="*/ 186038 h 1208686"/>
                  <a:gd name="connsiteX2" fmla="*/ 1342925 w 2173686"/>
                  <a:gd name="connsiteY2" fmla="*/ 256056 h 1208686"/>
                  <a:gd name="connsiteX3" fmla="*/ 1357531 w 2173686"/>
                  <a:gd name="connsiteY3" fmla="*/ 244005 h 1208686"/>
                  <a:gd name="connsiteX4" fmla="*/ 1504391 w 2173686"/>
                  <a:gd name="connsiteY4" fmla="*/ 199146 h 1208686"/>
                  <a:gd name="connsiteX5" fmla="*/ 1767059 w 2173686"/>
                  <a:gd name="connsiteY5" fmla="*/ 461814 h 1208686"/>
                  <a:gd name="connsiteX6" fmla="*/ 1756864 w 2173686"/>
                  <a:gd name="connsiteY6" fmla="*/ 512314 h 1208686"/>
                  <a:gd name="connsiteX7" fmla="*/ 1762868 w 2173686"/>
                  <a:gd name="connsiteY7" fmla="*/ 510450 h 1208686"/>
                  <a:gd name="connsiteX8" fmla="*/ 1805829 w 2173686"/>
                  <a:gd name="connsiteY8" fmla="*/ 506119 h 1208686"/>
                  <a:gd name="connsiteX9" fmla="*/ 2019000 w 2173686"/>
                  <a:gd name="connsiteY9" fmla="*/ 719290 h 1208686"/>
                  <a:gd name="connsiteX10" fmla="*/ 2002689 w 2173686"/>
                  <a:gd name="connsiteY10" fmla="*/ 800084 h 1208686"/>
                  <a:gd name="connsiteX11" fmla="*/ 2009147 w 2173686"/>
                  <a:gd name="connsiteY11" fmla="*/ 800735 h 1208686"/>
                  <a:gd name="connsiteX12" fmla="*/ 2173686 w 2173686"/>
                  <a:gd name="connsiteY12" fmla="*/ 1002617 h 1208686"/>
                  <a:gd name="connsiteX13" fmla="*/ 1967617 w 2173686"/>
                  <a:gd name="connsiteY13" fmla="*/ 1208686 h 1208686"/>
                  <a:gd name="connsiteX14" fmla="*/ 1761548 w 2173686"/>
                  <a:gd name="connsiteY14" fmla="*/ 1002617 h 1208686"/>
                  <a:gd name="connsiteX15" fmla="*/ 1776313 w 2173686"/>
                  <a:gd name="connsiteY15" fmla="*/ 929486 h 1208686"/>
                  <a:gd name="connsiteX16" fmla="*/ 1762868 w 2173686"/>
                  <a:gd name="connsiteY16" fmla="*/ 928130 h 1208686"/>
                  <a:gd name="connsiteX17" fmla="*/ 1592658 w 2173686"/>
                  <a:gd name="connsiteY17" fmla="*/ 719290 h 1208686"/>
                  <a:gd name="connsiteX18" fmla="*/ 1595052 w 2173686"/>
                  <a:gd name="connsiteY18" fmla="*/ 707436 h 1208686"/>
                  <a:gd name="connsiteX19" fmla="*/ 1557328 w 2173686"/>
                  <a:gd name="connsiteY19" fmla="*/ 719146 h 1208686"/>
                  <a:gd name="connsiteX20" fmla="*/ 1504391 w 2173686"/>
                  <a:gd name="connsiteY20" fmla="*/ 724482 h 1208686"/>
                  <a:gd name="connsiteX21" fmla="*/ 1262365 w 2173686"/>
                  <a:gd name="connsiteY21" fmla="*/ 564057 h 1208686"/>
                  <a:gd name="connsiteX22" fmla="*/ 1254902 w 2173686"/>
                  <a:gd name="connsiteY22" fmla="*/ 527092 h 1208686"/>
                  <a:gd name="connsiteX23" fmla="*/ 1218430 w 2173686"/>
                  <a:gd name="connsiteY23" fmla="*/ 557185 h 1208686"/>
                  <a:gd name="connsiteX24" fmla="*/ 1048123 w 2173686"/>
                  <a:gd name="connsiteY24" fmla="*/ 609206 h 1208686"/>
                  <a:gd name="connsiteX25" fmla="*/ 877817 w 2173686"/>
                  <a:gd name="connsiteY25" fmla="*/ 557185 h 1208686"/>
                  <a:gd name="connsiteX26" fmla="*/ 860452 w 2173686"/>
                  <a:gd name="connsiteY26" fmla="*/ 542858 h 1208686"/>
                  <a:gd name="connsiteX27" fmla="*/ 853872 w 2173686"/>
                  <a:gd name="connsiteY27" fmla="*/ 564057 h 1208686"/>
                  <a:gd name="connsiteX28" fmla="*/ 611845 w 2173686"/>
                  <a:gd name="connsiteY28" fmla="*/ 724482 h 1208686"/>
                  <a:gd name="connsiteX29" fmla="*/ 509603 w 2173686"/>
                  <a:gd name="connsiteY29" fmla="*/ 703840 h 1208686"/>
                  <a:gd name="connsiteX30" fmla="*/ 506519 w 2173686"/>
                  <a:gd name="connsiteY30" fmla="*/ 702167 h 1208686"/>
                  <a:gd name="connsiteX31" fmla="*/ 508245 w 2173686"/>
                  <a:gd name="connsiteY31" fmla="*/ 719290 h 1208686"/>
                  <a:gd name="connsiteX32" fmla="*/ 445809 w 2173686"/>
                  <a:gd name="connsiteY32" fmla="*/ 870025 h 1208686"/>
                  <a:gd name="connsiteX33" fmla="*/ 387248 w 2173686"/>
                  <a:gd name="connsiteY33" fmla="*/ 909507 h 1208686"/>
                  <a:gd name="connsiteX34" fmla="*/ 395944 w 2173686"/>
                  <a:gd name="connsiteY34" fmla="*/ 922406 h 1208686"/>
                  <a:gd name="connsiteX35" fmla="*/ 412138 w 2173686"/>
                  <a:gd name="connsiteY35" fmla="*/ 1002617 h 1208686"/>
                  <a:gd name="connsiteX36" fmla="*/ 206069 w 2173686"/>
                  <a:gd name="connsiteY36" fmla="*/ 1208686 h 1208686"/>
                  <a:gd name="connsiteX37" fmla="*/ 0 w 2173686"/>
                  <a:gd name="connsiteY37" fmla="*/ 1002617 h 1208686"/>
                  <a:gd name="connsiteX38" fmla="*/ 60356 w 2173686"/>
                  <a:gd name="connsiteY38" fmla="*/ 856904 h 1208686"/>
                  <a:gd name="connsiteX39" fmla="*/ 112012 w 2173686"/>
                  <a:gd name="connsiteY39" fmla="*/ 822077 h 1208686"/>
                  <a:gd name="connsiteX40" fmla="*/ 98655 w 2173686"/>
                  <a:gd name="connsiteY40" fmla="*/ 802266 h 1208686"/>
                  <a:gd name="connsiteX41" fmla="*/ 81903 w 2173686"/>
                  <a:gd name="connsiteY41" fmla="*/ 719290 h 1208686"/>
                  <a:gd name="connsiteX42" fmla="*/ 295074 w 2173686"/>
                  <a:gd name="connsiteY42" fmla="*/ 506119 h 1208686"/>
                  <a:gd name="connsiteX43" fmla="*/ 338036 w 2173686"/>
                  <a:gd name="connsiteY43" fmla="*/ 510450 h 1208686"/>
                  <a:gd name="connsiteX44" fmla="*/ 354793 w 2173686"/>
                  <a:gd name="connsiteY44" fmla="*/ 515652 h 1208686"/>
                  <a:gd name="connsiteX45" fmla="*/ 354514 w 2173686"/>
                  <a:gd name="connsiteY45" fmla="*/ 514751 h 1208686"/>
                  <a:gd name="connsiteX46" fmla="*/ 349177 w 2173686"/>
                  <a:gd name="connsiteY46" fmla="*/ 461814 h 1208686"/>
                  <a:gd name="connsiteX47" fmla="*/ 611845 w 2173686"/>
                  <a:gd name="connsiteY47" fmla="*/ 199146 h 1208686"/>
                  <a:gd name="connsiteX48" fmla="*/ 714088 w 2173686"/>
                  <a:gd name="connsiteY48" fmla="*/ 219788 h 1208686"/>
                  <a:gd name="connsiteX49" fmla="*/ 750796 w 2173686"/>
                  <a:gd name="connsiteY49" fmla="*/ 239712 h 1208686"/>
                  <a:gd name="connsiteX50" fmla="*/ 767457 w 2173686"/>
                  <a:gd name="connsiteY50" fmla="*/ 186038 h 1208686"/>
                  <a:gd name="connsiteX51" fmla="*/ 1048123 w 2173686"/>
                  <a:gd name="connsiteY51" fmla="*/ 0 h 120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173686" h="1208686">
                    <a:moveTo>
                      <a:pt x="1048123" y="0"/>
                    </a:moveTo>
                    <a:cubicBezTo>
                      <a:pt x="1174294" y="0"/>
                      <a:pt x="1282548" y="76711"/>
                      <a:pt x="1328789" y="186038"/>
                    </a:cubicBezTo>
                    <a:lnTo>
                      <a:pt x="1342925" y="256056"/>
                    </a:lnTo>
                    <a:lnTo>
                      <a:pt x="1357531" y="244005"/>
                    </a:lnTo>
                    <a:cubicBezTo>
                      <a:pt x="1399453" y="215683"/>
                      <a:pt x="1449991" y="199146"/>
                      <a:pt x="1504391" y="199146"/>
                    </a:cubicBezTo>
                    <a:cubicBezTo>
                      <a:pt x="1649459" y="199146"/>
                      <a:pt x="1767059" y="316746"/>
                      <a:pt x="1767059" y="461814"/>
                    </a:cubicBezTo>
                    <a:lnTo>
                      <a:pt x="1756864" y="512314"/>
                    </a:lnTo>
                    <a:lnTo>
                      <a:pt x="1762868" y="510450"/>
                    </a:lnTo>
                    <a:cubicBezTo>
                      <a:pt x="1776745" y="507610"/>
                      <a:pt x="1791113" y="506119"/>
                      <a:pt x="1805829" y="506119"/>
                    </a:cubicBezTo>
                    <a:cubicBezTo>
                      <a:pt x="1923560" y="506119"/>
                      <a:pt x="2019000" y="601559"/>
                      <a:pt x="2019000" y="719290"/>
                    </a:cubicBezTo>
                    <a:lnTo>
                      <a:pt x="2002689" y="800084"/>
                    </a:lnTo>
                    <a:lnTo>
                      <a:pt x="2009147" y="800735"/>
                    </a:lnTo>
                    <a:cubicBezTo>
                      <a:pt x="2103050" y="819950"/>
                      <a:pt x="2173686" y="903034"/>
                      <a:pt x="2173686" y="1002617"/>
                    </a:cubicBezTo>
                    <a:cubicBezTo>
                      <a:pt x="2173686" y="1116426"/>
                      <a:pt x="2081426" y="1208686"/>
                      <a:pt x="1967617" y="1208686"/>
                    </a:cubicBezTo>
                    <a:cubicBezTo>
                      <a:pt x="1853808" y="1208686"/>
                      <a:pt x="1761548" y="1116426"/>
                      <a:pt x="1761548" y="1002617"/>
                    </a:cubicBezTo>
                    <a:lnTo>
                      <a:pt x="1776313" y="929486"/>
                    </a:lnTo>
                    <a:lnTo>
                      <a:pt x="1762868" y="928130"/>
                    </a:lnTo>
                    <a:cubicBezTo>
                      <a:pt x="1665730" y="908253"/>
                      <a:pt x="1592658" y="822305"/>
                      <a:pt x="1592658" y="719290"/>
                    </a:cubicBezTo>
                    <a:lnTo>
                      <a:pt x="1595052" y="707436"/>
                    </a:lnTo>
                    <a:lnTo>
                      <a:pt x="1557328" y="719146"/>
                    </a:lnTo>
                    <a:cubicBezTo>
                      <a:pt x="1540229" y="722645"/>
                      <a:pt x="1522525" y="724482"/>
                      <a:pt x="1504391" y="724482"/>
                    </a:cubicBezTo>
                    <a:cubicBezTo>
                      <a:pt x="1395590" y="724482"/>
                      <a:pt x="1302240" y="658332"/>
                      <a:pt x="1262365" y="564057"/>
                    </a:cubicBezTo>
                    <a:lnTo>
                      <a:pt x="1254902" y="527092"/>
                    </a:lnTo>
                    <a:lnTo>
                      <a:pt x="1218430" y="557185"/>
                    </a:lnTo>
                    <a:cubicBezTo>
                      <a:pt x="1169815" y="590028"/>
                      <a:pt x="1111209" y="609206"/>
                      <a:pt x="1048123" y="609206"/>
                    </a:cubicBezTo>
                    <a:cubicBezTo>
                      <a:pt x="985038" y="609206"/>
                      <a:pt x="926432" y="590028"/>
                      <a:pt x="877817" y="557185"/>
                    </a:cubicBezTo>
                    <a:lnTo>
                      <a:pt x="860452" y="542858"/>
                    </a:lnTo>
                    <a:lnTo>
                      <a:pt x="853872" y="564057"/>
                    </a:lnTo>
                    <a:cubicBezTo>
                      <a:pt x="813997" y="658332"/>
                      <a:pt x="720646" y="724482"/>
                      <a:pt x="611845" y="724482"/>
                    </a:cubicBezTo>
                    <a:cubicBezTo>
                      <a:pt x="575578" y="724482"/>
                      <a:pt x="541028" y="717132"/>
                      <a:pt x="509603" y="703840"/>
                    </a:cubicBezTo>
                    <a:lnTo>
                      <a:pt x="506519" y="702167"/>
                    </a:lnTo>
                    <a:lnTo>
                      <a:pt x="508245" y="719290"/>
                    </a:lnTo>
                    <a:cubicBezTo>
                      <a:pt x="508245" y="778156"/>
                      <a:pt x="484385" y="831448"/>
                      <a:pt x="445809" y="870025"/>
                    </a:cubicBezTo>
                    <a:lnTo>
                      <a:pt x="387248" y="909507"/>
                    </a:lnTo>
                    <a:lnTo>
                      <a:pt x="395944" y="922406"/>
                    </a:lnTo>
                    <a:cubicBezTo>
                      <a:pt x="406372" y="947059"/>
                      <a:pt x="412138" y="974165"/>
                      <a:pt x="412138" y="1002617"/>
                    </a:cubicBezTo>
                    <a:cubicBezTo>
                      <a:pt x="412138" y="1116426"/>
                      <a:pt x="319878" y="1208686"/>
                      <a:pt x="206069" y="1208686"/>
                    </a:cubicBezTo>
                    <a:cubicBezTo>
                      <a:pt x="92260" y="1208686"/>
                      <a:pt x="0" y="1116426"/>
                      <a:pt x="0" y="1002617"/>
                    </a:cubicBezTo>
                    <a:cubicBezTo>
                      <a:pt x="0" y="945713"/>
                      <a:pt x="23065" y="894195"/>
                      <a:pt x="60356" y="856904"/>
                    </a:cubicBezTo>
                    <a:lnTo>
                      <a:pt x="112012" y="822077"/>
                    </a:lnTo>
                    <a:lnTo>
                      <a:pt x="98655" y="802266"/>
                    </a:lnTo>
                    <a:cubicBezTo>
                      <a:pt x="87868" y="776762"/>
                      <a:pt x="81903" y="748723"/>
                      <a:pt x="81903" y="719290"/>
                    </a:cubicBezTo>
                    <a:cubicBezTo>
                      <a:pt x="81903" y="601559"/>
                      <a:pt x="177343" y="506119"/>
                      <a:pt x="295074" y="506119"/>
                    </a:cubicBezTo>
                    <a:cubicBezTo>
                      <a:pt x="309791" y="506119"/>
                      <a:pt x="324159" y="507610"/>
                      <a:pt x="338036" y="510450"/>
                    </a:cubicBezTo>
                    <a:lnTo>
                      <a:pt x="354793" y="515652"/>
                    </a:lnTo>
                    <a:lnTo>
                      <a:pt x="354514" y="514751"/>
                    </a:lnTo>
                    <a:cubicBezTo>
                      <a:pt x="351015" y="497652"/>
                      <a:pt x="349177" y="479947"/>
                      <a:pt x="349177" y="461814"/>
                    </a:cubicBezTo>
                    <a:cubicBezTo>
                      <a:pt x="349177" y="316746"/>
                      <a:pt x="466777" y="199146"/>
                      <a:pt x="611845" y="199146"/>
                    </a:cubicBezTo>
                    <a:cubicBezTo>
                      <a:pt x="648112" y="199146"/>
                      <a:pt x="682663" y="206496"/>
                      <a:pt x="714088" y="219788"/>
                    </a:cubicBezTo>
                    <a:lnTo>
                      <a:pt x="750796" y="239712"/>
                    </a:lnTo>
                    <a:lnTo>
                      <a:pt x="767457" y="186038"/>
                    </a:lnTo>
                    <a:cubicBezTo>
                      <a:pt x="813699" y="76711"/>
                      <a:pt x="921952" y="0"/>
                      <a:pt x="1048123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5F1C74BF-9187-470C-9075-6AD9DA67A7EB}"/>
                </a:ext>
              </a:extLst>
            </p:cNvPr>
            <p:cNvSpPr/>
            <p:nvPr/>
          </p:nvSpPr>
          <p:spPr>
            <a:xfrm>
              <a:off x="6458768" y="5427004"/>
              <a:ext cx="719194" cy="85244"/>
            </a:xfrm>
            <a:custGeom>
              <a:avLst/>
              <a:gdLst>
                <a:gd name="connsiteX0" fmla="*/ 699744 w 793835"/>
                <a:gd name="connsiteY0" fmla="*/ 0 h 94091"/>
                <a:gd name="connsiteX1" fmla="*/ 793835 w 793835"/>
                <a:gd name="connsiteY1" fmla="*/ 94091 h 94091"/>
                <a:gd name="connsiteX2" fmla="*/ 746790 w 793835"/>
                <a:gd name="connsiteY2" fmla="*/ 94091 h 94091"/>
                <a:gd name="connsiteX3" fmla="*/ 699744 w 793835"/>
                <a:gd name="connsiteY3" fmla="*/ 47045 h 94091"/>
                <a:gd name="connsiteX4" fmla="*/ 652698 w 793835"/>
                <a:gd name="connsiteY4" fmla="*/ 94091 h 94091"/>
                <a:gd name="connsiteX5" fmla="*/ 605653 w 793835"/>
                <a:gd name="connsiteY5" fmla="*/ 94091 h 94091"/>
                <a:gd name="connsiteX6" fmla="*/ 699744 w 793835"/>
                <a:gd name="connsiteY6" fmla="*/ 0 h 94091"/>
                <a:gd name="connsiteX7" fmla="*/ 94091 w 793835"/>
                <a:gd name="connsiteY7" fmla="*/ 0 h 94091"/>
                <a:gd name="connsiteX8" fmla="*/ 188182 w 793835"/>
                <a:gd name="connsiteY8" fmla="*/ 94091 h 94091"/>
                <a:gd name="connsiteX9" fmla="*/ 141137 w 793835"/>
                <a:gd name="connsiteY9" fmla="*/ 94091 h 94091"/>
                <a:gd name="connsiteX10" fmla="*/ 94091 w 793835"/>
                <a:gd name="connsiteY10" fmla="*/ 47045 h 94091"/>
                <a:gd name="connsiteX11" fmla="*/ 47045 w 793835"/>
                <a:gd name="connsiteY11" fmla="*/ 94091 h 94091"/>
                <a:gd name="connsiteX12" fmla="*/ 0 w 793835"/>
                <a:gd name="connsiteY12" fmla="*/ 94091 h 94091"/>
                <a:gd name="connsiteX13" fmla="*/ 94091 w 793835"/>
                <a:gd name="connsiteY13" fmla="*/ 0 h 9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93835" h="94091">
                  <a:moveTo>
                    <a:pt x="699744" y="0"/>
                  </a:moveTo>
                  <a:cubicBezTo>
                    <a:pt x="751709" y="0"/>
                    <a:pt x="793835" y="42126"/>
                    <a:pt x="793835" y="94091"/>
                  </a:cubicBezTo>
                  <a:lnTo>
                    <a:pt x="746790" y="94091"/>
                  </a:lnTo>
                  <a:cubicBezTo>
                    <a:pt x="746790" y="68108"/>
                    <a:pt x="725727" y="47045"/>
                    <a:pt x="699744" y="47045"/>
                  </a:cubicBezTo>
                  <a:cubicBezTo>
                    <a:pt x="673761" y="47045"/>
                    <a:pt x="652698" y="68108"/>
                    <a:pt x="652698" y="94091"/>
                  </a:cubicBezTo>
                  <a:lnTo>
                    <a:pt x="605653" y="94091"/>
                  </a:lnTo>
                  <a:cubicBezTo>
                    <a:pt x="605653" y="42126"/>
                    <a:pt x="647779" y="0"/>
                    <a:pt x="699744" y="0"/>
                  </a:cubicBezTo>
                  <a:close/>
                  <a:moveTo>
                    <a:pt x="94091" y="0"/>
                  </a:moveTo>
                  <a:cubicBezTo>
                    <a:pt x="146056" y="0"/>
                    <a:pt x="188182" y="42126"/>
                    <a:pt x="188182" y="94091"/>
                  </a:cubicBezTo>
                  <a:lnTo>
                    <a:pt x="141137" y="94091"/>
                  </a:lnTo>
                  <a:cubicBezTo>
                    <a:pt x="141137" y="68108"/>
                    <a:pt x="120074" y="47045"/>
                    <a:pt x="94091" y="47045"/>
                  </a:cubicBezTo>
                  <a:cubicBezTo>
                    <a:pt x="68108" y="47045"/>
                    <a:pt x="47045" y="68108"/>
                    <a:pt x="47045" y="94091"/>
                  </a:cubicBezTo>
                  <a:lnTo>
                    <a:pt x="0" y="94091"/>
                  </a:lnTo>
                  <a:cubicBezTo>
                    <a:pt x="0" y="42126"/>
                    <a:pt x="42126" y="0"/>
                    <a:pt x="9409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807E124-54D8-4E6E-A0E4-62EDFBCBEBA0}"/>
              </a:ext>
            </a:extLst>
          </p:cNvPr>
          <p:cNvGrpSpPr/>
          <p:nvPr/>
        </p:nvGrpSpPr>
        <p:grpSpPr>
          <a:xfrm>
            <a:off x="7946876" y="4737272"/>
            <a:ext cx="1471356" cy="1538875"/>
            <a:chOff x="7946876" y="4737272"/>
            <a:chExt cx="1471356" cy="1538875"/>
          </a:xfrm>
        </p:grpSpPr>
        <p:grpSp>
          <p:nvGrpSpPr>
            <p:cNvPr id="968" name="グループ化 967">
              <a:extLst>
                <a:ext uri="{FF2B5EF4-FFF2-40B4-BE49-F238E27FC236}">
                  <a16:creationId xmlns:a16="http://schemas.microsoft.com/office/drawing/2014/main" id="{472463A8-5A08-412A-81E1-EBAD7C5E4075}"/>
                </a:ext>
              </a:extLst>
            </p:cNvPr>
            <p:cNvGrpSpPr/>
            <p:nvPr/>
          </p:nvGrpSpPr>
          <p:grpSpPr>
            <a:xfrm>
              <a:off x="7946876" y="4737272"/>
              <a:ext cx="1471356" cy="1538875"/>
              <a:chOff x="8918426" y="1460318"/>
              <a:chExt cx="2163834" cy="2263130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AE3A9E15-B922-47E9-8B62-382146025EA6}"/>
                  </a:ext>
                </a:extLst>
              </p:cNvPr>
              <p:cNvGrpSpPr/>
              <p:nvPr/>
            </p:nvGrpSpPr>
            <p:grpSpPr>
              <a:xfrm>
                <a:off x="8918426" y="1800772"/>
                <a:ext cx="2163834" cy="1922676"/>
                <a:chOff x="537385" y="1076872"/>
                <a:chExt cx="2163834" cy="1922676"/>
              </a:xfrm>
            </p:grpSpPr>
            <p:grpSp>
              <p:nvGrpSpPr>
                <p:cNvPr id="467" name="グループ化 466">
                  <a:extLst>
                    <a:ext uri="{FF2B5EF4-FFF2-40B4-BE49-F238E27FC236}">
                      <a16:creationId xmlns:a16="http://schemas.microsoft.com/office/drawing/2014/main" id="{09DE2FE3-5D9C-4441-A2EE-9510722FBC4D}"/>
                    </a:ext>
                  </a:extLst>
                </p:cNvPr>
                <p:cNvGrpSpPr/>
                <p:nvPr/>
              </p:nvGrpSpPr>
              <p:grpSpPr>
                <a:xfrm>
                  <a:off x="537385" y="1076872"/>
                  <a:ext cx="2163834" cy="1887369"/>
                  <a:chOff x="537385" y="1076872"/>
                  <a:chExt cx="2163834" cy="1887369"/>
                </a:xfrm>
              </p:grpSpPr>
              <p:sp>
                <p:nvSpPr>
                  <p:cNvPr id="472" name="楕円 471">
                    <a:extLst>
                      <a:ext uri="{FF2B5EF4-FFF2-40B4-BE49-F238E27FC236}">
                        <a16:creationId xmlns:a16="http://schemas.microsoft.com/office/drawing/2014/main" id="{9008E89C-B92B-489E-92D4-4C237F9E366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81C57B25-3EE5-47A9-9EC2-214A0F1F6FD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楕円 473">
                    <a:extLst>
                      <a:ext uri="{FF2B5EF4-FFF2-40B4-BE49-F238E27FC236}">
                        <a16:creationId xmlns:a16="http://schemas.microsoft.com/office/drawing/2014/main" id="{4A30B1A6-F16B-4632-8793-83515B7E8A2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AA6068E1-08A7-4775-A649-78FD6BBC8D7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楕円 475">
                    <a:extLst>
                      <a:ext uri="{FF2B5EF4-FFF2-40B4-BE49-F238E27FC236}">
                        <a16:creationId xmlns:a16="http://schemas.microsoft.com/office/drawing/2014/main" id="{F073D6A6-462E-4818-A3E1-5DEA8897FBA8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2"/>
                    <a:ext cx="1714804" cy="188736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四角形: 角を丸くする 476">
                    <a:extLst>
                      <a:ext uri="{FF2B5EF4-FFF2-40B4-BE49-F238E27FC236}">
                        <a16:creationId xmlns:a16="http://schemas.microsoft.com/office/drawing/2014/main" id="{1AF66AFE-7905-4C6B-B9A6-4612135B224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四角形: 角を丸くする 477">
                    <a:extLst>
                      <a:ext uri="{FF2B5EF4-FFF2-40B4-BE49-F238E27FC236}">
                        <a16:creationId xmlns:a16="http://schemas.microsoft.com/office/drawing/2014/main" id="{E9FB1F01-7A12-4295-B127-C4939CCB247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四角形: 角を丸くする 478">
                    <a:extLst>
                      <a:ext uri="{FF2B5EF4-FFF2-40B4-BE49-F238E27FC236}">
                        <a16:creationId xmlns:a16="http://schemas.microsoft.com/office/drawing/2014/main" id="{D261664B-7B23-4C26-9FA4-D8064E7DD2B4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四角形: 角を丸くする 479">
                    <a:extLst>
                      <a:ext uri="{FF2B5EF4-FFF2-40B4-BE49-F238E27FC236}">
                        <a16:creationId xmlns:a16="http://schemas.microsoft.com/office/drawing/2014/main" id="{9BA712AA-213C-49D9-B334-8D50412E319D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B07CBD56-7C50-4D69-B27C-5C98320A92A2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469" name="楕円 32">
                    <a:extLst>
                      <a:ext uri="{FF2B5EF4-FFF2-40B4-BE49-F238E27FC236}">
                        <a16:creationId xmlns:a16="http://schemas.microsoft.com/office/drawing/2014/main" id="{BFCB6C64-E622-4721-9F98-A6C9B309C279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549B32A0-EF17-44C1-A214-B141B85810CC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69FC179F-8AF0-4705-A5A7-91AB8AE4A958}"/>
                  </a:ext>
                </a:extLst>
              </p:cNvPr>
              <p:cNvGrpSpPr/>
              <p:nvPr/>
            </p:nvGrpSpPr>
            <p:grpSpPr>
              <a:xfrm>
                <a:off x="9083163" y="1460318"/>
                <a:ext cx="1841939" cy="980181"/>
                <a:chOff x="7736589" y="2793151"/>
                <a:chExt cx="1590521" cy="944399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9EEE67A5-E251-46FD-A1E1-7B4AE31C5E09}"/>
                    </a:ext>
                  </a:extLst>
                </p:cNvPr>
                <p:cNvSpPr/>
                <p:nvPr/>
              </p:nvSpPr>
              <p:spPr bwMode="auto">
                <a:xfrm>
                  <a:off x="7791218" y="2793151"/>
                  <a:ext cx="1471031" cy="910233"/>
                </a:xfrm>
                <a:custGeom>
                  <a:avLst/>
                  <a:gdLst>
                    <a:gd name="connsiteX0" fmla="*/ 735516 w 1471031"/>
                    <a:gd name="connsiteY0" fmla="*/ 0 h 910233"/>
                    <a:gd name="connsiteX1" fmla="*/ 1471031 w 1471031"/>
                    <a:gd name="connsiteY1" fmla="*/ 735514 h 910233"/>
                    <a:gd name="connsiteX2" fmla="*/ 1456088 w 1471031"/>
                    <a:gd name="connsiteY2" fmla="*/ 883747 h 910233"/>
                    <a:gd name="connsiteX3" fmla="*/ 1447866 w 1471031"/>
                    <a:gd name="connsiteY3" fmla="*/ 910233 h 910233"/>
                    <a:gd name="connsiteX4" fmla="*/ 1307767 w 1471031"/>
                    <a:gd name="connsiteY4" fmla="*/ 872188 h 910233"/>
                    <a:gd name="connsiteX5" fmla="*/ 735516 w 1471031"/>
                    <a:gd name="connsiteY5" fmla="*/ 814388 h 910233"/>
                    <a:gd name="connsiteX6" fmla="*/ 163265 w 1471031"/>
                    <a:gd name="connsiteY6" fmla="*/ 872188 h 910233"/>
                    <a:gd name="connsiteX7" fmla="*/ 23165 w 1471031"/>
                    <a:gd name="connsiteY7" fmla="*/ 910233 h 910233"/>
                    <a:gd name="connsiteX8" fmla="*/ 14944 w 1471031"/>
                    <a:gd name="connsiteY8" fmla="*/ 883747 h 910233"/>
                    <a:gd name="connsiteX9" fmla="*/ 0 w 1471031"/>
                    <a:gd name="connsiteY9" fmla="*/ 735514 h 910233"/>
                    <a:gd name="connsiteX10" fmla="*/ 735516 w 1471031"/>
                    <a:gd name="connsiteY10" fmla="*/ 0 h 910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1031" h="910233">
                      <a:moveTo>
                        <a:pt x="735516" y="0"/>
                      </a:moveTo>
                      <a:cubicBezTo>
                        <a:pt x="1141729" y="0"/>
                        <a:pt x="1471031" y="329300"/>
                        <a:pt x="1471031" y="735514"/>
                      </a:cubicBezTo>
                      <a:cubicBezTo>
                        <a:pt x="1471031" y="786290"/>
                        <a:pt x="1465886" y="835865"/>
                        <a:pt x="1456088" y="883747"/>
                      </a:cubicBezTo>
                      <a:lnTo>
                        <a:pt x="1447866" y="910233"/>
                      </a:lnTo>
                      <a:lnTo>
                        <a:pt x="1307767" y="872188"/>
                      </a:lnTo>
                      <a:cubicBezTo>
                        <a:pt x="1131880" y="834970"/>
                        <a:pt x="938502" y="814388"/>
                        <a:pt x="735516" y="814388"/>
                      </a:cubicBezTo>
                      <a:cubicBezTo>
                        <a:pt x="532530" y="814388"/>
                        <a:pt x="339152" y="834970"/>
                        <a:pt x="163265" y="872188"/>
                      </a:cubicBezTo>
                      <a:lnTo>
                        <a:pt x="23165" y="910233"/>
                      </a:lnTo>
                      <a:lnTo>
                        <a:pt x="14944" y="883747"/>
                      </a:lnTo>
                      <a:cubicBezTo>
                        <a:pt x="5146" y="835865"/>
                        <a:pt x="0" y="786290"/>
                        <a:pt x="0" y="735514"/>
                      </a:cubicBezTo>
                      <a:cubicBezTo>
                        <a:pt x="0" y="329300"/>
                        <a:pt x="329302" y="0"/>
                        <a:pt x="73551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4EA3E1C7-5210-40A3-B628-233FA7A43586}"/>
                    </a:ext>
                  </a:extLst>
                </p:cNvPr>
                <p:cNvSpPr/>
                <p:nvPr/>
              </p:nvSpPr>
              <p:spPr bwMode="auto">
                <a:xfrm>
                  <a:off x="7736589" y="3220486"/>
                  <a:ext cx="1590521" cy="517064"/>
                </a:xfrm>
                <a:custGeom>
                  <a:avLst/>
                  <a:gdLst>
                    <a:gd name="connsiteX0" fmla="*/ 794946 w 1590521"/>
                    <a:gd name="connsiteY0" fmla="*/ 0 h 517064"/>
                    <a:gd name="connsiteX1" fmla="*/ 1570273 w 1590521"/>
                    <a:gd name="connsiteY1" fmla="*/ 156029 h 517064"/>
                    <a:gd name="connsiteX2" fmla="*/ 1570424 w 1590521"/>
                    <a:gd name="connsiteY2" fmla="*/ 156400 h 517064"/>
                    <a:gd name="connsiteX3" fmla="*/ 1572068 w 1590521"/>
                    <a:gd name="connsiteY3" fmla="*/ 157508 h 517064"/>
                    <a:gd name="connsiteX4" fmla="*/ 1590521 w 1590521"/>
                    <a:gd name="connsiteY4" fmla="*/ 202058 h 517064"/>
                    <a:gd name="connsiteX5" fmla="*/ 1590521 w 1590521"/>
                    <a:gd name="connsiteY5" fmla="*/ 454061 h 517064"/>
                    <a:gd name="connsiteX6" fmla="*/ 1527518 w 1590521"/>
                    <a:gd name="connsiteY6" fmla="*/ 517064 h 517064"/>
                    <a:gd name="connsiteX7" fmla="*/ 1525215 w 1590521"/>
                    <a:gd name="connsiteY7" fmla="*/ 517064 h 517064"/>
                    <a:gd name="connsiteX8" fmla="*/ 1524159 w 1590521"/>
                    <a:gd name="connsiteY8" fmla="*/ 516224 h 517064"/>
                    <a:gd name="connsiteX9" fmla="*/ 794946 w 1590521"/>
                    <a:gd name="connsiteY9" fmla="*/ 396876 h 517064"/>
                    <a:gd name="connsiteX10" fmla="*/ 65734 w 1590521"/>
                    <a:gd name="connsiteY10" fmla="*/ 516224 h 517064"/>
                    <a:gd name="connsiteX11" fmla="*/ 64678 w 1590521"/>
                    <a:gd name="connsiteY11" fmla="*/ 517064 h 517064"/>
                    <a:gd name="connsiteX12" fmla="*/ 63003 w 1590521"/>
                    <a:gd name="connsiteY12" fmla="*/ 517064 h 517064"/>
                    <a:gd name="connsiteX13" fmla="*/ 0 w 1590521"/>
                    <a:gd name="connsiteY13" fmla="*/ 454061 h 517064"/>
                    <a:gd name="connsiteX14" fmla="*/ 0 w 1590521"/>
                    <a:gd name="connsiteY14" fmla="*/ 202058 h 517064"/>
                    <a:gd name="connsiteX15" fmla="*/ 18453 w 1590521"/>
                    <a:gd name="connsiteY15" fmla="*/ 157508 h 517064"/>
                    <a:gd name="connsiteX16" fmla="*/ 19230 w 1590521"/>
                    <a:gd name="connsiteY16" fmla="*/ 156985 h 517064"/>
                    <a:gd name="connsiteX17" fmla="*/ 19620 w 1590521"/>
                    <a:gd name="connsiteY17" fmla="*/ 156029 h 517064"/>
                    <a:gd name="connsiteX18" fmla="*/ 794946 w 1590521"/>
                    <a:gd name="connsiteY18" fmla="*/ 0 h 517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90521" h="517064">
                      <a:moveTo>
                        <a:pt x="794946" y="0"/>
                      </a:moveTo>
                      <a:cubicBezTo>
                        <a:pt x="1177392" y="0"/>
                        <a:pt x="1496477" y="66983"/>
                        <a:pt x="1570273" y="156029"/>
                      </a:cubicBezTo>
                      <a:lnTo>
                        <a:pt x="1570424" y="156400"/>
                      </a:lnTo>
                      <a:lnTo>
                        <a:pt x="1572068" y="157508"/>
                      </a:lnTo>
                      <a:cubicBezTo>
                        <a:pt x="1583470" y="168909"/>
                        <a:pt x="1590521" y="184660"/>
                        <a:pt x="1590521" y="202058"/>
                      </a:cubicBezTo>
                      <a:lnTo>
                        <a:pt x="1590521" y="454061"/>
                      </a:lnTo>
                      <a:cubicBezTo>
                        <a:pt x="1590521" y="488857"/>
                        <a:pt x="1562314" y="517064"/>
                        <a:pt x="1527518" y="517064"/>
                      </a:cubicBezTo>
                      <a:lnTo>
                        <a:pt x="1525215" y="517064"/>
                      </a:lnTo>
                      <a:lnTo>
                        <a:pt x="1524159" y="516224"/>
                      </a:lnTo>
                      <a:cubicBezTo>
                        <a:pt x="1404017" y="446088"/>
                        <a:pt x="1122757" y="396876"/>
                        <a:pt x="794946" y="396876"/>
                      </a:cubicBezTo>
                      <a:cubicBezTo>
                        <a:pt x="467136" y="396876"/>
                        <a:pt x="185876" y="446088"/>
                        <a:pt x="65734" y="516224"/>
                      </a:cubicBezTo>
                      <a:lnTo>
                        <a:pt x="64678" y="517064"/>
                      </a:lnTo>
                      <a:lnTo>
                        <a:pt x="63003" y="517064"/>
                      </a:lnTo>
                      <a:cubicBezTo>
                        <a:pt x="28207" y="517064"/>
                        <a:pt x="0" y="488857"/>
                        <a:pt x="0" y="454061"/>
                      </a:cubicBezTo>
                      <a:lnTo>
                        <a:pt x="0" y="202058"/>
                      </a:lnTo>
                      <a:cubicBezTo>
                        <a:pt x="0" y="184660"/>
                        <a:pt x="7052" y="168909"/>
                        <a:pt x="18453" y="157508"/>
                      </a:cubicBezTo>
                      <a:lnTo>
                        <a:pt x="19230" y="156985"/>
                      </a:lnTo>
                      <a:lnTo>
                        <a:pt x="19620" y="156029"/>
                      </a:lnTo>
                      <a:cubicBezTo>
                        <a:pt x="93415" y="66983"/>
                        <a:pt x="412500" y="0"/>
                        <a:pt x="794946" y="0"/>
                      </a:cubicBezTo>
                      <a:close/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C0000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7B02DE21-61ED-4C6A-BBE3-7C15573E6DC6}"/>
                  </a:ext>
                </a:extLst>
              </p:cNvPr>
              <p:cNvSpPr/>
              <p:nvPr/>
            </p:nvSpPr>
            <p:spPr>
              <a:xfrm>
                <a:off x="9164618" y="2337181"/>
                <a:ext cx="1674767" cy="488088"/>
              </a:xfrm>
              <a:custGeom>
                <a:avLst/>
                <a:gdLst>
                  <a:gd name="connsiteX0" fmla="*/ 91243 w 1878448"/>
                  <a:gd name="connsiteY0" fmla="*/ 0 h 547448"/>
                  <a:gd name="connsiteX1" fmla="*/ 817020 w 1878448"/>
                  <a:gd name="connsiteY1" fmla="*/ 0 h 547448"/>
                  <a:gd name="connsiteX2" fmla="*/ 852536 w 1878448"/>
                  <a:gd name="connsiteY2" fmla="*/ 7170 h 547448"/>
                  <a:gd name="connsiteX3" fmla="*/ 870170 w 1878448"/>
                  <a:gd name="connsiteY3" fmla="*/ 19059 h 547448"/>
                  <a:gd name="connsiteX4" fmla="*/ 876749 w 1878448"/>
                  <a:gd name="connsiteY4" fmla="*/ 16557 h 547448"/>
                  <a:gd name="connsiteX5" fmla="*/ 929026 w 1878448"/>
                  <a:gd name="connsiteY5" fmla="*/ 8527 h 547448"/>
                  <a:gd name="connsiteX6" fmla="*/ 981822 w 1878448"/>
                  <a:gd name="connsiteY6" fmla="*/ 11682 h 547448"/>
                  <a:gd name="connsiteX7" fmla="*/ 1008314 w 1878448"/>
                  <a:gd name="connsiteY7" fmla="*/ 19036 h 547448"/>
                  <a:gd name="connsiteX8" fmla="*/ 1025912 w 1878448"/>
                  <a:gd name="connsiteY8" fmla="*/ 7170 h 547448"/>
                  <a:gd name="connsiteX9" fmla="*/ 1061428 w 1878448"/>
                  <a:gd name="connsiteY9" fmla="*/ 0 h 547448"/>
                  <a:gd name="connsiteX10" fmla="*/ 1787205 w 1878448"/>
                  <a:gd name="connsiteY10" fmla="*/ 0 h 547448"/>
                  <a:gd name="connsiteX11" fmla="*/ 1878448 w 1878448"/>
                  <a:gd name="connsiteY11" fmla="*/ 91243 h 547448"/>
                  <a:gd name="connsiteX12" fmla="*/ 1878448 w 1878448"/>
                  <a:gd name="connsiteY12" fmla="*/ 273724 h 547448"/>
                  <a:gd name="connsiteX13" fmla="*/ 1604724 w 1878448"/>
                  <a:gd name="connsiteY13" fmla="*/ 547448 h 547448"/>
                  <a:gd name="connsiteX14" fmla="*/ 1243909 w 1878448"/>
                  <a:gd name="connsiteY14" fmla="*/ 547447 h 547448"/>
                  <a:gd name="connsiteX15" fmla="*/ 970185 w 1878448"/>
                  <a:gd name="connsiteY15" fmla="*/ 273723 h 547448"/>
                  <a:gd name="connsiteX16" fmla="*/ 970185 w 1878448"/>
                  <a:gd name="connsiteY16" fmla="*/ 205644 h 547448"/>
                  <a:gd name="connsiteX17" fmla="*/ 963114 w 1878448"/>
                  <a:gd name="connsiteY17" fmla="*/ 200944 h 547448"/>
                  <a:gd name="connsiteX18" fmla="*/ 937755 w 1878448"/>
                  <a:gd name="connsiteY18" fmla="*/ 196731 h 547448"/>
                  <a:gd name="connsiteX19" fmla="*/ 912896 w 1878448"/>
                  <a:gd name="connsiteY19" fmla="*/ 203274 h 547448"/>
                  <a:gd name="connsiteX20" fmla="*/ 908263 w 1878448"/>
                  <a:gd name="connsiteY20" fmla="*/ 207015 h 547448"/>
                  <a:gd name="connsiteX21" fmla="*/ 908263 w 1878448"/>
                  <a:gd name="connsiteY21" fmla="*/ 273724 h 547448"/>
                  <a:gd name="connsiteX22" fmla="*/ 634539 w 1878448"/>
                  <a:gd name="connsiteY22" fmla="*/ 547448 h 547448"/>
                  <a:gd name="connsiteX23" fmla="*/ 273724 w 1878448"/>
                  <a:gd name="connsiteY23" fmla="*/ 547447 h 547448"/>
                  <a:gd name="connsiteX24" fmla="*/ 0 w 1878448"/>
                  <a:gd name="connsiteY24" fmla="*/ 273723 h 547448"/>
                  <a:gd name="connsiteX25" fmla="*/ 0 w 1878448"/>
                  <a:gd name="connsiteY25" fmla="*/ 91243 h 547448"/>
                  <a:gd name="connsiteX26" fmla="*/ 91243 w 1878448"/>
                  <a:gd name="connsiteY26" fmla="*/ 0 h 547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78448" h="547448">
                    <a:moveTo>
                      <a:pt x="91243" y="0"/>
                    </a:moveTo>
                    <a:lnTo>
                      <a:pt x="817020" y="0"/>
                    </a:lnTo>
                    <a:cubicBezTo>
                      <a:pt x="829618" y="0"/>
                      <a:pt x="841620" y="2553"/>
                      <a:pt x="852536" y="7170"/>
                    </a:cubicBezTo>
                    <a:lnTo>
                      <a:pt x="870170" y="19059"/>
                    </a:lnTo>
                    <a:lnTo>
                      <a:pt x="876749" y="16557"/>
                    </a:lnTo>
                    <a:cubicBezTo>
                      <a:pt x="893700" y="12074"/>
                      <a:pt x="911212" y="9354"/>
                      <a:pt x="929026" y="8527"/>
                    </a:cubicBezTo>
                    <a:cubicBezTo>
                      <a:pt x="946840" y="7701"/>
                      <a:pt x="964530" y="8788"/>
                      <a:pt x="981822" y="11682"/>
                    </a:cubicBezTo>
                    <a:lnTo>
                      <a:pt x="1008314" y="19036"/>
                    </a:lnTo>
                    <a:lnTo>
                      <a:pt x="1025912" y="7170"/>
                    </a:lnTo>
                    <a:cubicBezTo>
                      <a:pt x="1036829" y="2553"/>
                      <a:pt x="1048830" y="0"/>
                      <a:pt x="1061428" y="0"/>
                    </a:cubicBezTo>
                    <a:lnTo>
                      <a:pt x="1787205" y="0"/>
                    </a:lnTo>
                    <a:cubicBezTo>
                      <a:pt x="1837597" y="0"/>
                      <a:pt x="1878448" y="40851"/>
                      <a:pt x="1878448" y="91243"/>
                    </a:cubicBezTo>
                    <a:lnTo>
                      <a:pt x="1878448" y="273724"/>
                    </a:lnTo>
                    <a:cubicBezTo>
                      <a:pt x="1878448" y="424898"/>
                      <a:pt x="1755898" y="547448"/>
                      <a:pt x="1604724" y="547448"/>
                    </a:cubicBezTo>
                    <a:lnTo>
                      <a:pt x="1243909" y="547447"/>
                    </a:lnTo>
                    <a:cubicBezTo>
                      <a:pt x="1092735" y="547447"/>
                      <a:pt x="970185" y="424897"/>
                      <a:pt x="970185" y="273723"/>
                    </a:cubicBezTo>
                    <a:lnTo>
                      <a:pt x="970185" y="205644"/>
                    </a:lnTo>
                    <a:lnTo>
                      <a:pt x="963114" y="200944"/>
                    </a:lnTo>
                    <a:cubicBezTo>
                      <a:pt x="955141" y="197800"/>
                      <a:pt x="946509" y="196325"/>
                      <a:pt x="937755" y="196731"/>
                    </a:cubicBezTo>
                    <a:cubicBezTo>
                      <a:pt x="929002" y="197137"/>
                      <a:pt x="920544" y="199405"/>
                      <a:pt x="912896" y="203274"/>
                    </a:cubicBezTo>
                    <a:lnTo>
                      <a:pt x="908263" y="207015"/>
                    </a:lnTo>
                    <a:lnTo>
                      <a:pt x="908263" y="273724"/>
                    </a:lnTo>
                    <a:cubicBezTo>
                      <a:pt x="908263" y="424898"/>
                      <a:pt x="785713" y="547448"/>
                      <a:pt x="634539" y="547448"/>
                    </a:cubicBezTo>
                    <a:lnTo>
                      <a:pt x="273724" y="547447"/>
                    </a:lnTo>
                    <a:cubicBezTo>
                      <a:pt x="122550" y="547447"/>
                      <a:pt x="0" y="424897"/>
                      <a:pt x="0" y="273723"/>
                    </a:cubicBezTo>
                    <a:lnTo>
                      <a:pt x="0" y="91243"/>
                    </a:lnTo>
                    <a:cubicBezTo>
                      <a:pt x="0" y="40851"/>
                      <a:pt x="40851" y="0"/>
                      <a:pt x="9124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9C15EDAB-F020-48B7-8B9B-ADF3883636F7}"/>
                </a:ext>
              </a:extLst>
            </p:cNvPr>
            <p:cNvSpPr/>
            <p:nvPr/>
          </p:nvSpPr>
          <p:spPr>
            <a:xfrm>
              <a:off x="8279750" y="5426510"/>
              <a:ext cx="825190" cy="123524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1485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pptxd61_マスクをする人物の顔だけのイラスト</dc:title>
  <dc:subject>pptxd61_マスクをする人物の顔だけのイラスト</dc:subject>
  <dc:creator>でじけろお</dc:creator>
  <cp:revision>1</cp:revision>
  <dcterms:created xsi:type="dcterms:W3CDTF">2018-05-20T00:31:01Z</dcterms:created>
  <dcterms:modified xsi:type="dcterms:W3CDTF">2020-04-08T05:31:39Z</dcterms:modified>
  <cp:version>1</cp:version>
</cp:coreProperties>
</file>